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 varScale="1">
        <p:scale>
          <a:sx n="94" d="100"/>
          <a:sy n="94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45C1E5-FE16-4A62-A703-29B654AF4ACA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C4CC431-4CAE-4CC1-AAD4-0AAF2B538D9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0DF8EDA-C572-48D2-9DB1-5DD15156E46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90C36CC-5B21-42F3-8BAA-C9B329BE9099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11CD61-D034-4692-A694-0EE984FF6BF0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3EDEA24E-A6AF-4C84-8A23-6B781527A2B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00773A49-C070-49AE-96FE-12D3C4E5EE5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CF54AAE3-9E70-435E-BF83-D6EE0F3760A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F96C4705-4053-4F0C-AEE3-E2FB5A19AEC9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5AC2832-C43D-4A71-A975-09DD816D39F9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FBABD2F-ADE4-483C-A3C8-C0412F136619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19.10.31"/>
  <p:tag name="AS_TITLE" val="Aspose.Slides for Java"/>
  <p:tag name="AS_VERSION" val="19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Cisneros</dc:creator>
  <cp:lastModifiedBy>Claudia Cisneros</cp:lastModifiedBy>
  <cp:revision>2</cp:revision>
  <cp:lastPrinted>2020-02-11T13:41:37Z</cp:lastPrinted>
  <dcterms:created xsi:type="dcterms:W3CDTF">2020-02-11T18:41:37Z</dcterms:created>
  <dcterms:modified xsi:type="dcterms:W3CDTF">2020-02-12T03:56:03Z</dcterms:modified>
</cp:coreProperties>
</file>