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2" r:id="rId5"/>
    <p:sldId id="264" r:id="rId6"/>
    <p:sldId id="266" r:id="rId7"/>
    <p:sldId id="268" r:id="rId8"/>
    <p:sldId id="270" r:id="rId9"/>
    <p:sldId id="272" r:id="rId10"/>
    <p:sldId id="274" r:id="rId11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0"/>
    <p:restoredTop sz="0"/>
  </p:normalViewPr>
  <p:slideViewPr>
    <p:cSldViewPr>
      <p:cViewPr varScale="1">
        <p:scale>
          <a:sx n="94" d="100"/>
          <a:sy n="94" d="100"/>
        </p:scale>
        <p:origin x="6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00" d="100"/>
          <a:sy n="100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945C1E5-FE16-4A62-A703-29B654AF4ACA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1C4CC431-4CAE-4CC1-AAD4-0AAF2B538D97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/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20DF8EDA-C572-48D2-9DB1-5DD15156E461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90C36CC-5B21-42F3-8BAA-C9B329BE9099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011CD61-D034-4692-A694-0EE984FF6BF0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3EDEA24E-A6AF-4C84-8A23-6B781527A2B4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5"/>
          </p:nvPr>
        </p:nvSpPr>
        <p:spPr/>
        <p:txBody>
          <a:bodyPr/>
          <a:lstStyle/>
          <a:p>
            <a:fld id="{00773A49-C070-49AE-96FE-12D3C4E5EE5C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"/>
          </p:nvPr>
        </p:nvSpPr>
        <p:spPr/>
        <p:txBody>
          <a:bodyPr/>
          <a:lstStyle/>
          <a:p>
            <a:fld id="{CF54AAE3-9E70-435E-BF83-D6EE0F3760A5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/>
          </p:nvPr>
        </p:nvSpPr>
        <p:spPr/>
        <p:txBody>
          <a:bodyPr/>
          <a:lstStyle/>
          <a:p>
            <a:fld id="{F96C4705-4053-4F0C-AEE3-E2FB5A19AEC9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B5AC2832-C43D-4A71-A975-09DD816D39F9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BFBABD2F-ADE4-483C-A3C8-C0412F136619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19.10.31"/>
  <p:tag name="AS_TITLE" val="Aspose.Slides for Java"/>
  <p:tag name="AS_VERSION" val="19.1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 pitchFamily="34" charset="0"/>
        <a:cs typeface="Arial" pitchFamily="34" charset="0"/>
        <a:font script="Jpan" typeface="ＭＳ%20Ｐゴシック"/>
        <a:font script="Hang" typeface="맑은%20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 pitchFamily="34" charset="0"/>
        <a:cs typeface="Arial" pitchFamily="34" charset="0"/>
        <a:font script="Jpan" typeface="ＭＳ%20Ｐゴシック"/>
        <a:font script="Hang" typeface="맑은%20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Claudia Cisneros</dc:creator>
  <cp:lastModifiedBy>Claudia Cisneros</cp:lastModifiedBy>
  <cp:revision>2</cp:revision>
  <cp:lastPrinted>2020-02-11T13:41:37Z</cp:lastPrinted>
  <dcterms:created xsi:type="dcterms:W3CDTF">2020-02-11T18:41:37Z</dcterms:created>
  <dcterms:modified xsi:type="dcterms:W3CDTF">2020-02-12T03:56:03Z</dcterms:modified>
</cp:coreProperties>
</file>