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2"/>
  </p:notesMasterIdLst>
  <p:sldIdLst>
    <p:sldId id="256" r:id="rId5"/>
    <p:sldId id="282" r:id="rId6"/>
    <p:sldId id="288" r:id="rId7"/>
    <p:sldId id="277" r:id="rId8"/>
    <p:sldId id="291" r:id="rId9"/>
    <p:sldId id="292" r:id="rId10"/>
    <p:sldId id="293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39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0" algn="l" defTabSz="825500" rtl="0" fontAlgn="auto" latinLnBrk="0" hangingPunct="0">
      <a:lnSpc>
        <a:spcPct val="100000"/>
      </a:lnSpc>
      <a:spcBef>
        <a:spcPts val="39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0" algn="l" defTabSz="825500" rtl="0" fontAlgn="auto" latinLnBrk="0" hangingPunct="0">
      <a:lnSpc>
        <a:spcPct val="100000"/>
      </a:lnSpc>
      <a:spcBef>
        <a:spcPts val="39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0" algn="l" defTabSz="825500" rtl="0" fontAlgn="auto" latinLnBrk="0" hangingPunct="0">
      <a:lnSpc>
        <a:spcPct val="100000"/>
      </a:lnSpc>
      <a:spcBef>
        <a:spcPts val="39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0" algn="l" defTabSz="825500" rtl="0" fontAlgn="auto" latinLnBrk="0" hangingPunct="0">
      <a:lnSpc>
        <a:spcPct val="100000"/>
      </a:lnSpc>
      <a:spcBef>
        <a:spcPts val="39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0" algn="l" defTabSz="825500" rtl="0" fontAlgn="auto" latinLnBrk="0" hangingPunct="0">
      <a:lnSpc>
        <a:spcPct val="100000"/>
      </a:lnSpc>
      <a:spcBef>
        <a:spcPts val="39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0" algn="l" defTabSz="825500" rtl="0" fontAlgn="auto" latinLnBrk="0" hangingPunct="0">
      <a:lnSpc>
        <a:spcPct val="100000"/>
      </a:lnSpc>
      <a:spcBef>
        <a:spcPts val="39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0" algn="l" defTabSz="825500" rtl="0" fontAlgn="auto" latinLnBrk="0" hangingPunct="0">
      <a:lnSpc>
        <a:spcPct val="100000"/>
      </a:lnSpc>
      <a:spcBef>
        <a:spcPts val="39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0" algn="l" defTabSz="825500" rtl="0" fontAlgn="auto" latinLnBrk="0" hangingPunct="0">
      <a:lnSpc>
        <a:spcPct val="100000"/>
      </a:lnSpc>
      <a:spcBef>
        <a:spcPts val="39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CC8A23-0C52-44E4-A45B-8906851816FE}" v="1" dt="2024-04-03T18:01:17.47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68"/>
    <p:restoredTop sz="89889"/>
  </p:normalViewPr>
  <p:slideViewPr>
    <p:cSldViewPr snapToGrid="0">
      <p:cViewPr varScale="1">
        <p:scale>
          <a:sx n="64" d="100"/>
          <a:sy n="64" d="100"/>
        </p:scale>
        <p:origin x="224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ig Brockett" userId="S::craig@mcminnvillebusiness.com::b4c4698c-835c-4eb1-836a-955d45ef0009" providerId="AD" clId="Web-{31CC8A23-0C52-44E4-A45B-8906851816FE}"/>
    <pc:docChg chg="modSld">
      <pc:chgData name="Craig Brockett" userId="S::craig@mcminnvillebusiness.com::b4c4698c-835c-4eb1-836a-955d45ef0009" providerId="AD" clId="Web-{31CC8A23-0C52-44E4-A45B-8906851816FE}" dt="2024-04-03T18:01:17.490" v="1" actId="20577"/>
      <pc:docMkLst>
        <pc:docMk/>
      </pc:docMkLst>
      <pc:sldChg chg="modSp">
        <pc:chgData name="Craig Brockett" userId="S::craig@mcminnvillebusiness.com::b4c4698c-835c-4eb1-836a-955d45ef0009" providerId="AD" clId="Web-{31CC8A23-0C52-44E4-A45B-8906851816FE}" dt="2024-04-03T18:01:17.490" v="1" actId="20577"/>
        <pc:sldMkLst>
          <pc:docMk/>
          <pc:sldMk cId="0" sldId="256"/>
        </pc:sldMkLst>
        <pc:spChg chg="mod">
          <ac:chgData name="Craig Brockett" userId="S::craig@mcminnvillebusiness.com::b4c4698c-835c-4eb1-836a-955d45ef0009" providerId="AD" clId="Web-{31CC8A23-0C52-44E4-A45B-8906851816FE}" dt="2024-04-03T18:01:17.490" v="1" actId="20577"/>
          <ac:spMkLst>
            <pc:docMk/>
            <pc:sldMk cId="0" sldId="256"/>
            <ac:spMk id="187" creationId="{00000000-0000-0000-0000-000000000000}"/>
          </ac:spMkLst>
        </pc:spChg>
      </pc:sldChg>
    </pc:docChg>
  </pc:docChgLst>
  <pc:docChgLst>
    <pc:chgData name="Craig Brockett" userId="b4c4698c-835c-4eb1-836a-955d45ef0009" providerId="ADAL" clId="{6EAAA4B9-2946-A741-8E53-8C8A6428B2F5}"/>
    <pc:docChg chg="undo custSel addSld delSld modSld sldOrd">
      <pc:chgData name="Craig Brockett" userId="b4c4698c-835c-4eb1-836a-955d45ef0009" providerId="ADAL" clId="{6EAAA4B9-2946-A741-8E53-8C8A6428B2F5}" dt="2024-02-14T22:46:38.139" v="7597" actId="255"/>
      <pc:docMkLst>
        <pc:docMk/>
      </pc:docMkLst>
      <pc:sldChg chg="modSp mod modClrScheme chgLayout">
        <pc:chgData name="Craig Brockett" userId="b4c4698c-835c-4eb1-836a-955d45ef0009" providerId="ADAL" clId="{6EAAA4B9-2946-A741-8E53-8C8A6428B2F5}" dt="2024-02-13T22:48:02.719" v="6211" actId="207"/>
        <pc:sldMkLst>
          <pc:docMk/>
          <pc:sldMk cId="0" sldId="256"/>
        </pc:sldMkLst>
        <pc:spChg chg="mod ord">
          <ac:chgData name="Craig Brockett" userId="b4c4698c-835c-4eb1-836a-955d45ef0009" providerId="ADAL" clId="{6EAAA4B9-2946-A741-8E53-8C8A6428B2F5}" dt="2024-02-13T22:47:42.084" v="6208" actId="700"/>
          <ac:spMkLst>
            <pc:docMk/>
            <pc:sldMk cId="0" sldId="256"/>
            <ac:spMk id="186" creationId="{00000000-0000-0000-0000-000000000000}"/>
          </ac:spMkLst>
        </pc:spChg>
        <pc:spChg chg="mod ord">
          <ac:chgData name="Craig Brockett" userId="b4c4698c-835c-4eb1-836a-955d45ef0009" providerId="ADAL" clId="{6EAAA4B9-2946-A741-8E53-8C8A6428B2F5}" dt="2024-02-13T22:48:02.719" v="6211" actId="207"/>
          <ac:spMkLst>
            <pc:docMk/>
            <pc:sldMk cId="0" sldId="256"/>
            <ac:spMk id="187" creationId="{00000000-0000-0000-0000-000000000000}"/>
          </ac:spMkLst>
        </pc:spChg>
      </pc:sldChg>
      <pc:sldChg chg="del">
        <pc:chgData name="Craig Brockett" userId="b4c4698c-835c-4eb1-836a-955d45ef0009" providerId="ADAL" clId="{6EAAA4B9-2946-A741-8E53-8C8A6428B2F5}" dt="2024-02-13T21:45:28.722" v="3595" actId="2696"/>
        <pc:sldMkLst>
          <pc:docMk/>
          <pc:sldMk cId="0" sldId="257"/>
        </pc:sldMkLst>
      </pc:sldChg>
      <pc:sldChg chg="addSp delSp modSp del mod modNotesTx">
        <pc:chgData name="Craig Brockett" userId="b4c4698c-835c-4eb1-836a-955d45ef0009" providerId="ADAL" clId="{6EAAA4B9-2946-A741-8E53-8C8A6428B2F5}" dt="2024-02-13T22:08:20.935" v="4468" actId="2696"/>
        <pc:sldMkLst>
          <pc:docMk/>
          <pc:sldMk cId="0" sldId="258"/>
        </pc:sldMkLst>
        <pc:spChg chg="add del mod">
          <ac:chgData name="Craig Brockett" userId="b4c4698c-835c-4eb1-836a-955d45ef0009" providerId="ADAL" clId="{6EAAA4B9-2946-A741-8E53-8C8A6428B2F5}" dt="2024-02-13T20:26:33.527" v="2816"/>
          <ac:spMkLst>
            <pc:docMk/>
            <pc:sldMk cId="0" sldId="258"/>
            <ac:spMk id="2" creationId="{1232E822-F0F0-B574-7AD4-52F35718A687}"/>
          </ac:spMkLst>
        </pc:spChg>
        <pc:spChg chg="add del mod">
          <ac:chgData name="Craig Brockett" userId="b4c4698c-835c-4eb1-836a-955d45ef0009" providerId="ADAL" clId="{6EAAA4B9-2946-A741-8E53-8C8A6428B2F5}" dt="2024-02-13T20:34:33.412" v="2963"/>
          <ac:spMkLst>
            <pc:docMk/>
            <pc:sldMk cId="0" sldId="258"/>
            <ac:spMk id="3" creationId="{FFFD2DA2-3154-23DE-E92D-318518F4287D}"/>
          </ac:spMkLst>
        </pc:spChg>
        <pc:spChg chg="add del mod">
          <ac:chgData name="Craig Brockett" userId="b4c4698c-835c-4eb1-836a-955d45ef0009" providerId="ADAL" clId="{6EAAA4B9-2946-A741-8E53-8C8A6428B2F5}" dt="2024-02-13T20:51:27.449" v="3470"/>
          <ac:spMkLst>
            <pc:docMk/>
            <pc:sldMk cId="0" sldId="258"/>
            <ac:spMk id="4" creationId="{33120E33-4CA7-F26A-2409-91A89B92ABB1}"/>
          </ac:spMkLst>
        </pc:spChg>
        <pc:spChg chg="add del">
          <ac:chgData name="Craig Brockett" userId="b4c4698c-835c-4eb1-836a-955d45ef0009" providerId="ADAL" clId="{6EAAA4B9-2946-A741-8E53-8C8A6428B2F5}" dt="2024-02-13T20:51:28.954" v="3472" actId="22"/>
          <ac:spMkLst>
            <pc:docMk/>
            <pc:sldMk cId="0" sldId="258"/>
            <ac:spMk id="6" creationId="{55727C72-9D83-1670-0A48-6A8A3AC96DE5}"/>
          </ac:spMkLst>
        </pc:spChg>
        <pc:spChg chg="add del">
          <ac:chgData name="Craig Brockett" userId="b4c4698c-835c-4eb1-836a-955d45ef0009" providerId="ADAL" clId="{6EAAA4B9-2946-A741-8E53-8C8A6428B2F5}" dt="2024-02-13T20:51:33.848" v="3474" actId="22"/>
          <ac:spMkLst>
            <pc:docMk/>
            <pc:sldMk cId="0" sldId="258"/>
            <ac:spMk id="8" creationId="{D2B14CD5-ADE5-C553-54DF-1B5AA6434CCF}"/>
          </ac:spMkLst>
        </pc:spChg>
        <pc:spChg chg="add del mod">
          <ac:chgData name="Craig Brockett" userId="b4c4698c-835c-4eb1-836a-955d45ef0009" providerId="ADAL" clId="{6EAAA4B9-2946-A741-8E53-8C8A6428B2F5}" dt="2024-02-13T20:51:54.901" v="3477" actId="478"/>
          <ac:spMkLst>
            <pc:docMk/>
            <pc:sldMk cId="0" sldId="258"/>
            <ac:spMk id="9" creationId="{ECBDB4A0-5CAE-1722-1E23-1B3EE4E6D2EF}"/>
          </ac:spMkLst>
        </pc:spChg>
        <pc:spChg chg="mod">
          <ac:chgData name="Craig Brockett" userId="b4c4698c-835c-4eb1-836a-955d45ef0009" providerId="ADAL" clId="{6EAAA4B9-2946-A741-8E53-8C8A6428B2F5}" dt="2024-02-13T19:38:59.145" v="343" actId="20577"/>
          <ac:spMkLst>
            <pc:docMk/>
            <pc:sldMk cId="0" sldId="258"/>
            <ac:spMk id="197" creationId="{00000000-0000-0000-0000-000000000000}"/>
          </ac:spMkLst>
        </pc:spChg>
        <pc:spChg chg="mod">
          <ac:chgData name="Craig Brockett" userId="b4c4698c-835c-4eb1-836a-955d45ef0009" providerId="ADAL" clId="{6EAAA4B9-2946-A741-8E53-8C8A6428B2F5}" dt="2024-02-13T22:01:27.554" v="4241" actId="20577"/>
          <ac:spMkLst>
            <pc:docMk/>
            <pc:sldMk cId="0" sldId="258"/>
            <ac:spMk id="198" creationId="{00000000-0000-0000-0000-000000000000}"/>
          </ac:spMkLst>
        </pc:spChg>
        <pc:spChg chg="mod">
          <ac:chgData name="Craig Brockett" userId="b4c4698c-835c-4eb1-836a-955d45ef0009" providerId="ADAL" clId="{6EAAA4B9-2946-A741-8E53-8C8A6428B2F5}" dt="2024-02-13T22:00:44.450" v="4191" actId="1076"/>
          <ac:spMkLst>
            <pc:docMk/>
            <pc:sldMk cId="0" sldId="258"/>
            <ac:spMk id="199" creationId="{00000000-0000-0000-0000-000000000000}"/>
          </ac:spMkLst>
        </pc:spChg>
        <pc:spChg chg="mod">
          <ac:chgData name="Craig Brockett" userId="b4c4698c-835c-4eb1-836a-955d45ef0009" providerId="ADAL" clId="{6EAAA4B9-2946-A741-8E53-8C8A6428B2F5}" dt="2024-02-13T22:00:42.483" v="4190" actId="1076"/>
          <ac:spMkLst>
            <pc:docMk/>
            <pc:sldMk cId="0" sldId="258"/>
            <ac:spMk id="200" creationId="{00000000-0000-0000-0000-000000000000}"/>
          </ac:spMkLst>
        </pc:spChg>
        <pc:spChg chg="mod">
          <ac:chgData name="Craig Brockett" userId="b4c4698c-835c-4eb1-836a-955d45ef0009" providerId="ADAL" clId="{6EAAA4B9-2946-A741-8E53-8C8A6428B2F5}" dt="2024-02-13T22:00:40.401" v="4189" actId="1076"/>
          <ac:spMkLst>
            <pc:docMk/>
            <pc:sldMk cId="0" sldId="258"/>
            <ac:spMk id="201" creationId="{00000000-0000-0000-0000-000000000000}"/>
          </ac:spMkLst>
        </pc:spChg>
        <pc:spChg chg="mod">
          <ac:chgData name="Craig Brockett" userId="b4c4698c-835c-4eb1-836a-955d45ef0009" providerId="ADAL" clId="{6EAAA4B9-2946-A741-8E53-8C8A6428B2F5}" dt="2024-02-13T22:00:37.383" v="4188" actId="1076"/>
          <ac:spMkLst>
            <pc:docMk/>
            <pc:sldMk cId="0" sldId="258"/>
            <ac:spMk id="202" creationId="{00000000-0000-0000-0000-000000000000}"/>
          </ac:spMkLst>
        </pc:spChg>
      </pc:sldChg>
      <pc:sldChg chg="ord modNotesTx">
        <pc:chgData name="Craig Brockett" userId="b4c4698c-835c-4eb1-836a-955d45ef0009" providerId="ADAL" clId="{6EAAA4B9-2946-A741-8E53-8C8A6428B2F5}" dt="2024-02-14T22:44:55.593" v="7583" actId="255"/>
        <pc:sldMkLst>
          <pc:docMk/>
          <pc:sldMk cId="0" sldId="259"/>
        </pc:sldMkLst>
      </pc:sldChg>
      <pc:sldChg chg="ord modNotesTx">
        <pc:chgData name="Craig Brockett" userId="b4c4698c-835c-4eb1-836a-955d45ef0009" providerId="ADAL" clId="{6EAAA4B9-2946-A741-8E53-8C8A6428B2F5}" dt="2024-02-14T22:45:03.723" v="7584" actId="255"/>
        <pc:sldMkLst>
          <pc:docMk/>
          <pc:sldMk cId="0" sldId="260"/>
        </pc:sldMkLst>
      </pc:sldChg>
      <pc:sldChg chg="ord modNotesTx">
        <pc:chgData name="Craig Brockett" userId="b4c4698c-835c-4eb1-836a-955d45ef0009" providerId="ADAL" clId="{6EAAA4B9-2946-A741-8E53-8C8A6428B2F5}" dt="2024-02-14T22:45:07.938" v="7585" actId="255"/>
        <pc:sldMkLst>
          <pc:docMk/>
          <pc:sldMk cId="0" sldId="261"/>
        </pc:sldMkLst>
      </pc:sldChg>
      <pc:sldChg chg="ord modNotesTx">
        <pc:chgData name="Craig Brockett" userId="b4c4698c-835c-4eb1-836a-955d45ef0009" providerId="ADAL" clId="{6EAAA4B9-2946-A741-8E53-8C8A6428B2F5}" dt="2024-02-14T22:45:15.210" v="7586" actId="255"/>
        <pc:sldMkLst>
          <pc:docMk/>
          <pc:sldMk cId="0" sldId="262"/>
        </pc:sldMkLst>
      </pc:sldChg>
      <pc:sldChg chg="delSp mod ord delAnim modNotesTx">
        <pc:chgData name="Craig Brockett" userId="b4c4698c-835c-4eb1-836a-955d45ef0009" providerId="ADAL" clId="{6EAAA4B9-2946-A741-8E53-8C8A6428B2F5}" dt="2024-02-14T22:45:21.856" v="7587" actId="255"/>
        <pc:sldMkLst>
          <pc:docMk/>
          <pc:sldMk cId="0" sldId="263"/>
        </pc:sldMkLst>
        <pc:spChg chg="del">
          <ac:chgData name="Craig Brockett" userId="b4c4698c-835c-4eb1-836a-955d45ef0009" providerId="ADAL" clId="{6EAAA4B9-2946-A741-8E53-8C8A6428B2F5}" dt="2024-02-13T22:03:36.262" v="4300" actId="478"/>
          <ac:spMkLst>
            <pc:docMk/>
            <pc:sldMk cId="0" sldId="263"/>
            <ac:spMk id="223" creationId="{00000000-0000-0000-0000-000000000000}"/>
          </ac:spMkLst>
        </pc:spChg>
      </pc:sldChg>
      <pc:sldChg chg="ord modNotesTx">
        <pc:chgData name="Craig Brockett" userId="b4c4698c-835c-4eb1-836a-955d45ef0009" providerId="ADAL" clId="{6EAAA4B9-2946-A741-8E53-8C8A6428B2F5}" dt="2024-02-14T22:45:28.855" v="7588" actId="255"/>
        <pc:sldMkLst>
          <pc:docMk/>
          <pc:sldMk cId="0" sldId="264"/>
        </pc:sldMkLst>
      </pc:sldChg>
      <pc:sldChg chg="delSp mod ord delAnim modNotesTx">
        <pc:chgData name="Craig Brockett" userId="b4c4698c-835c-4eb1-836a-955d45ef0009" providerId="ADAL" clId="{6EAAA4B9-2946-A741-8E53-8C8A6428B2F5}" dt="2024-02-14T22:45:40.206" v="7590" actId="255"/>
        <pc:sldMkLst>
          <pc:docMk/>
          <pc:sldMk cId="0" sldId="265"/>
        </pc:sldMkLst>
        <pc:spChg chg="del">
          <ac:chgData name="Craig Brockett" userId="b4c4698c-835c-4eb1-836a-955d45ef0009" providerId="ADAL" clId="{6EAAA4B9-2946-A741-8E53-8C8A6428B2F5}" dt="2024-02-13T22:05:57.496" v="4454" actId="478"/>
          <ac:spMkLst>
            <pc:docMk/>
            <pc:sldMk cId="0" sldId="265"/>
            <ac:spMk id="232" creationId="{00000000-0000-0000-0000-000000000000}"/>
          </ac:spMkLst>
        </pc:spChg>
        <pc:spChg chg="del">
          <ac:chgData name="Craig Brockett" userId="b4c4698c-835c-4eb1-836a-955d45ef0009" providerId="ADAL" clId="{6EAAA4B9-2946-A741-8E53-8C8A6428B2F5}" dt="2024-02-13T22:05:58.324" v="4455" actId="478"/>
          <ac:spMkLst>
            <pc:docMk/>
            <pc:sldMk cId="0" sldId="265"/>
            <ac:spMk id="233" creationId="{00000000-0000-0000-0000-000000000000}"/>
          </ac:spMkLst>
        </pc:spChg>
        <pc:spChg chg="del">
          <ac:chgData name="Craig Brockett" userId="b4c4698c-835c-4eb1-836a-955d45ef0009" providerId="ADAL" clId="{6EAAA4B9-2946-A741-8E53-8C8A6428B2F5}" dt="2024-02-13T22:05:59.295" v="4456" actId="478"/>
          <ac:spMkLst>
            <pc:docMk/>
            <pc:sldMk cId="0" sldId="265"/>
            <ac:spMk id="234" creationId="{00000000-0000-0000-0000-000000000000}"/>
          </ac:spMkLst>
        </pc:spChg>
      </pc:sldChg>
      <pc:sldChg chg="delSp mod ord delAnim modNotesTx">
        <pc:chgData name="Craig Brockett" userId="b4c4698c-835c-4eb1-836a-955d45ef0009" providerId="ADAL" clId="{6EAAA4B9-2946-A741-8E53-8C8A6428B2F5}" dt="2024-02-13T22:06:58.899" v="4461" actId="20577"/>
        <pc:sldMkLst>
          <pc:docMk/>
          <pc:sldMk cId="0" sldId="266"/>
        </pc:sldMkLst>
        <pc:spChg chg="del">
          <ac:chgData name="Craig Brockett" userId="b4c4698c-835c-4eb1-836a-955d45ef0009" providerId="ADAL" clId="{6EAAA4B9-2946-A741-8E53-8C8A6428B2F5}" dt="2024-02-13T22:06:23.013" v="4458" actId="478"/>
          <ac:spMkLst>
            <pc:docMk/>
            <pc:sldMk cId="0" sldId="266"/>
            <ac:spMk id="239" creationId="{00000000-0000-0000-0000-000000000000}"/>
          </ac:spMkLst>
        </pc:spChg>
      </pc:sldChg>
      <pc:sldChg chg="ord modNotesTx">
        <pc:chgData name="Craig Brockett" userId="b4c4698c-835c-4eb1-836a-955d45ef0009" providerId="ADAL" clId="{6EAAA4B9-2946-A741-8E53-8C8A6428B2F5}" dt="2024-02-13T22:07:45.495" v="4467" actId="20577"/>
        <pc:sldMkLst>
          <pc:docMk/>
          <pc:sldMk cId="0" sldId="267"/>
        </pc:sldMkLst>
      </pc:sldChg>
      <pc:sldChg chg="addSp delSp modSp mod modClrScheme chgLayout modNotesTx">
        <pc:chgData name="Craig Brockett" userId="b4c4698c-835c-4eb1-836a-955d45ef0009" providerId="ADAL" clId="{6EAAA4B9-2946-A741-8E53-8C8A6428B2F5}" dt="2024-02-14T22:45:56.722" v="7591" actId="255"/>
        <pc:sldMkLst>
          <pc:docMk/>
          <pc:sldMk cId="0" sldId="268"/>
        </pc:sldMkLst>
        <pc:spChg chg="add del mod ord">
          <ac:chgData name="Craig Brockett" userId="b4c4698c-835c-4eb1-836a-955d45ef0009" providerId="ADAL" clId="{6EAAA4B9-2946-A741-8E53-8C8A6428B2F5}" dt="2024-02-13T22:50:30.965" v="6236" actId="207"/>
          <ac:spMkLst>
            <pc:docMk/>
            <pc:sldMk cId="0" sldId="268"/>
            <ac:spMk id="247" creationId="{00000000-0000-0000-0000-000000000000}"/>
          </ac:spMkLst>
        </pc:spChg>
        <pc:spChg chg="mod ord">
          <ac:chgData name="Craig Brockett" userId="b4c4698c-835c-4eb1-836a-955d45ef0009" providerId="ADAL" clId="{6EAAA4B9-2946-A741-8E53-8C8A6428B2F5}" dt="2024-02-13T22:50:27.248" v="6235" actId="700"/>
          <ac:spMkLst>
            <pc:docMk/>
            <pc:sldMk cId="0" sldId="268"/>
            <ac:spMk id="249" creationId="{00000000-0000-0000-0000-000000000000}"/>
          </ac:spMkLst>
        </pc:spChg>
        <pc:spChg chg="mod ord">
          <ac:chgData name="Craig Brockett" userId="b4c4698c-835c-4eb1-836a-955d45ef0009" providerId="ADAL" clId="{6EAAA4B9-2946-A741-8E53-8C8A6428B2F5}" dt="2024-02-13T22:51:57.178" v="6260" actId="14100"/>
          <ac:spMkLst>
            <pc:docMk/>
            <pc:sldMk cId="0" sldId="268"/>
            <ac:spMk id="250" creationId="{00000000-0000-0000-0000-000000000000}"/>
          </ac:spMkLst>
        </pc:spChg>
        <pc:spChg chg="del mod">
          <ac:chgData name="Craig Brockett" userId="b4c4698c-835c-4eb1-836a-955d45ef0009" providerId="ADAL" clId="{6EAAA4B9-2946-A741-8E53-8C8A6428B2F5}" dt="2024-02-13T22:51:08.509" v="6246" actId="478"/>
          <ac:spMkLst>
            <pc:docMk/>
            <pc:sldMk cId="0" sldId="268"/>
            <ac:spMk id="251" creationId="{00000000-0000-0000-0000-000000000000}"/>
          </ac:spMkLst>
        </pc:spChg>
        <pc:spChg chg="del mod">
          <ac:chgData name="Craig Brockett" userId="b4c4698c-835c-4eb1-836a-955d45ef0009" providerId="ADAL" clId="{6EAAA4B9-2946-A741-8E53-8C8A6428B2F5}" dt="2024-02-13T22:51:32.425" v="6252" actId="478"/>
          <ac:spMkLst>
            <pc:docMk/>
            <pc:sldMk cId="0" sldId="268"/>
            <ac:spMk id="252" creationId="{00000000-0000-0000-0000-000000000000}"/>
          </ac:spMkLst>
        </pc:spChg>
        <pc:spChg chg="del mod">
          <ac:chgData name="Craig Brockett" userId="b4c4698c-835c-4eb1-836a-955d45ef0009" providerId="ADAL" clId="{6EAAA4B9-2946-A741-8E53-8C8A6428B2F5}" dt="2024-02-13T22:51:41.875" v="6256" actId="478"/>
          <ac:spMkLst>
            <pc:docMk/>
            <pc:sldMk cId="0" sldId="268"/>
            <ac:spMk id="253" creationId="{00000000-0000-0000-0000-000000000000}"/>
          </ac:spMkLst>
        </pc:spChg>
        <pc:picChg chg="mod ord">
          <ac:chgData name="Craig Brockett" userId="b4c4698c-835c-4eb1-836a-955d45ef0009" providerId="ADAL" clId="{6EAAA4B9-2946-A741-8E53-8C8A6428B2F5}" dt="2024-02-13T22:52:08.726" v="6264" actId="1076"/>
          <ac:picMkLst>
            <pc:docMk/>
            <pc:sldMk cId="0" sldId="268"/>
            <ac:picMk id="248" creationId="{00000000-0000-0000-0000-000000000000}"/>
          </ac:picMkLst>
        </pc:picChg>
      </pc:sldChg>
      <pc:sldChg chg="delSp modSp mod modClrScheme chgLayout modNotesTx">
        <pc:chgData name="Craig Brockett" userId="b4c4698c-835c-4eb1-836a-955d45ef0009" providerId="ADAL" clId="{6EAAA4B9-2946-A741-8E53-8C8A6428B2F5}" dt="2024-02-14T22:46:09.439" v="7593" actId="255"/>
        <pc:sldMkLst>
          <pc:docMk/>
          <pc:sldMk cId="0" sldId="269"/>
        </pc:sldMkLst>
        <pc:spChg chg="del mod">
          <ac:chgData name="Craig Brockett" userId="b4c4698c-835c-4eb1-836a-955d45ef0009" providerId="ADAL" clId="{6EAAA4B9-2946-A741-8E53-8C8A6428B2F5}" dt="2024-02-13T22:15:50.211" v="4684" actId="478"/>
          <ac:spMkLst>
            <pc:docMk/>
            <pc:sldMk cId="0" sldId="269"/>
            <ac:spMk id="2" creationId="{134AECB9-8B40-F56B-DC9B-6DF43D3904C9}"/>
          </ac:spMkLst>
        </pc:spChg>
        <pc:spChg chg="del mod">
          <ac:chgData name="Craig Brockett" userId="b4c4698c-835c-4eb1-836a-955d45ef0009" providerId="ADAL" clId="{6EAAA4B9-2946-A741-8E53-8C8A6428B2F5}" dt="2024-02-13T22:16:01.665" v="4688" actId="478"/>
          <ac:spMkLst>
            <pc:docMk/>
            <pc:sldMk cId="0" sldId="269"/>
            <ac:spMk id="3" creationId="{8FF4E78E-470C-2A98-3950-315789A27957}"/>
          </ac:spMkLst>
        </pc:spChg>
        <pc:spChg chg="mod ord">
          <ac:chgData name="Craig Brockett" userId="b4c4698c-835c-4eb1-836a-955d45ef0009" providerId="ADAL" clId="{6EAAA4B9-2946-A741-8E53-8C8A6428B2F5}" dt="2024-02-13T22:53:05.666" v="6274" actId="207"/>
          <ac:spMkLst>
            <pc:docMk/>
            <pc:sldMk cId="0" sldId="269"/>
            <ac:spMk id="257" creationId="{00000000-0000-0000-0000-000000000000}"/>
          </ac:spMkLst>
        </pc:spChg>
        <pc:spChg chg="mod ord">
          <ac:chgData name="Craig Brockett" userId="b4c4698c-835c-4eb1-836a-955d45ef0009" providerId="ADAL" clId="{6EAAA4B9-2946-A741-8E53-8C8A6428B2F5}" dt="2024-02-13T22:53:00.476" v="6273" actId="27636"/>
          <ac:spMkLst>
            <pc:docMk/>
            <pc:sldMk cId="0" sldId="269"/>
            <ac:spMk id="259" creationId="{00000000-0000-0000-0000-000000000000}"/>
          </ac:spMkLst>
        </pc:spChg>
        <pc:spChg chg="mod ord">
          <ac:chgData name="Craig Brockett" userId="b4c4698c-835c-4eb1-836a-955d45ef0009" providerId="ADAL" clId="{6EAAA4B9-2946-A741-8E53-8C8A6428B2F5}" dt="2024-02-13T22:53:31.310" v="6288" actId="207"/>
          <ac:spMkLst>
            <pc:docMk/>
            <pc:sldMk cId="0" sldId="269"/>
            <ac:spMk id="260" creationId="{00000000-0000-0000-0000-000000000000}"/>
          </ac:spMkLst>
        </pc:spChg>
        <pc:spChg chg="mod">
          <ac:chgData name="Craig Brockett" userId="b4c4698c-835c-4eb1-836a-955d45ef0009" providerId="ADAL" clId="{6EAAA4B9-2946-A741-8E53-8C8A6428B2F5}" dt="2024-02-13T22:15:20.260" v="4674" actId="21"/>
          <ac:spMkLst>
            <pc:docMk/>
            <pc:sldMk cId="0" sldId="269"/>
            <ac:spMk id="261" creationId="{00000000-0000-0000-0000-000000000000}"/>
          </ac:spMkLst>
        </pc:spChg>
        <pc:spChg chg="del mod">
          <ac:chgData name="Craig Brockett" userId="b4c4698c-835c-4eb1-836a-955d45ef0009" providerId="ADAL" clId="{6EAAA4B9-2946-A741-8E53-8C8A6428B2F5}" dt="2024-02-13T22:15:33.225" v="4677" actId="478"/>
          <ac:spMkLst>
            <pc:docMk/>
            <pc:sldMk cId="0" sldId="269"/>
            <ac:spMk id="262" creationId="{00000000-0000-0000-0000-000000000000}"/>
          </ac:spMkLst>
        </pc:spChg>
        <pc:spChg chg="del mod">
          <ac:chgData name="Craig Brockett" userId="b4c4698c-835c-4eb1-836a-955d45ef0009" providerId="ADAL" clId="{6EAAA4B9-2946-A741-8E53-8C8A6428B2F5}" dt="2024-02-13T22:15:41.842" v="4680" actId="478"/>
          <ac:spMkLst>
            <pc:docMk/>
            <pc:sldMk cId="0" sldId="269"/>
            <ac:spMk id="263" creationId="{00000000-0000-0000-0000-000000000000}"/>
          </ac:spMkLst>
        </pc:spChg>
        <pc:picChg chg="mod ord">
          <ac:chgData name="Craig Brockett" userId="b4c4698c-835c-4eb1-836a-955d45ef0009" providerId="ADAL" clId="{6EAAA4B9-2946-A741-8E53-8C8A6428B2F5}" dt="2024-02-13T22:53:52.376" v="6292" actId="1076"/>
          <ac:picMkLst>
            <pc:docMk/>
            <pc:sldMk cId="0" sldId="269"/>
            <ac:picMk id="258" creationId="{00000000-0000-0000-0000-000000000000}"/>
          </ac:picMkLst>
        </pc:picChg>
      </pc:sldChg>
      <pc:sldChg chg="addSp delSp modSp mod modClrScheme chgLayout modNotesTx">
        <pc:chgData name="Craig Brockett" userId="b4c4698c-835c-4eb1-836a-955d45ef0009" providerId="ADAL" clId="{6EAAA4B9-2946-A741-8E53-8C8A6428B2F5}" dt="2024-02-14T22:46:14.239" v="7594" actId="255"/>
        <pc:sldMkLst>
          <pc:docMk/>
          <pc:sldMk cId="0" sldId="271"/>
        </pc:sldMkLst>
        <pc:spChg chg="add del mod">
          <ac:chgData name="Craig Brockett" userId="b4c4698c-835c-4eb1-836a-955d45ef0009" providerId="ADAL" clId="{6EAAA4B9-2946-A741-8E53-8C8A6428B2F5}" dt="2024-02-13T22:17:37.532" v="4724"/>
          <ac:spMkLst>
            <pc:docMk/>
            <pc:sldMk cId="0" sldId="271"/>
            <ac:spMk id="2" creationId="{6D9B5CA8-1FB5-7748-0C74-A652982AC210}"/>
          </ac:spMkLst>
        </pc:spChg>
        <pc:spChg chg="mod ord">
          <ac:chgData name="Craig Brockett" userId="b4c4698c-835c-4eb1-836a-955d45ef0009" providerId="ADAL" clId="{6EAAA4B9-2946-A741-8E53-8C8A6428B2F5}" dt="2024-02-13T22:54:22.647" v="6295" actId="207"/>
          <ac:spMkLst>
            <pc:docMk/>
            <pc:sldMk cId="0" sldId="271"/>
            <ac:spMk id="277" creationId="{00000000-0000-0000-0000-000000000000}"/>
          </ac:spMkLst>
        </pc:spChg>
        <pc:spChg chg="mod ord">
          <ac:chgData name="Craig Brockett" userId="b4c4698c-835c-4eb1-836a-955d45ef0009" providerId="ADAL" clId="{6EAAA4B9-2946-A741-8E53-8C8A6428B2F5}" dt="2024-02-13T22:54:15.441" v="6293" actId="700"/>
          <ac:spMkLst>
            <pc:docMk/>
            <pc:sldMk cId="0" sldId="271"/>
            <ac:spMk id="279" creationId="{00000000-0000-0000-0000-000000000000}"/>
          </ac:spMkLst>
        </pc:spChg>
        <pc:spChg chg="mod ord">
          <ac:chgData name="Craig Brockett" userId="b4c4698c-835c-4eb1-836a-955d45ef0009" providerId="ADAL" clId="{6EAAA4B9-2946-A741-8E53-8C8A6428B2F5}" dt="2024-02-13T22:54:31.982" v="6298" actId="207"/>
          <ac:spMkLst>
            <pc:docMk/>
            <pc:sldMk cId="0" sldId="271"/>
            <ac:spMk id="280" creationId="{00000000-0000-0000-0000-000000000000}"/>
          </ac:spMkLst>
        </pc:spChg>
        <pc:spChg chg="del mod">
          <ac:chgData name="Craig Brockett" userId="b4c4698c-835c-4eb1-836a-955d45ef0009" providerId="ADAL" clId="{6EAAA4B9-2946-A741-8E53-8C8A6428B2F5}" dt="2024-02-13T22:17:15.556" v="4714" actId="478"/>
          <ac:spMkLst>
            <pc:docMk/>
            <pc:sldMk cId="0" sldId="271"/>
            <ac:spMk id="281" creationId="{00000000-0000-0000-0000-000000000000}"/>
          </ac:spMkLst>
        </pc:spChg>
        <pc:spChg chg="del mod">
          <ac:chgData name="Craig Brockett" userId="b4c4698c-835c-4eb1-836a-955d45ef0009" providerId="ADAL" clId="{6EAAA4B9-2946-A741-8E53-8C8A6428B2F5}" dt="2024-02-13T22:17:36.795" v="4722" actId="478"/>
          <ac:spMkLst>
            <pc:docMk/>
            <pc:sldMk cId="0" sldId="271"/>
            <ac:spMk id="282" creationId="{00000000-0000-0000-0000-000000000000}"/>
          </ac:spMkLst>
        </pc:spChg>
        <pc:spChg chg="mod">
          <ac:chgData name="Craig Brockett" userId="b4c4698c-835c-4eb1-836a-955d45ef0009" providerId="ADAL" clId="{6EAAA4B9-2946-A741-8E53-8C8A6428B2F5}" dt="2024-02-13T22:17:54.446" v="4738" actId="21"/>
          <ac:spMkLst>
            <pc:docMk/>
            <pc:sldMk cId="0" sldId="271"/>
            <ac:spMk id="283" creationId="{00000000-0000-0000-0000-000000000000}"/>
          </ac:spMkLst>
        </pc:spChg>
        <pc:spChg chg="del mod">
          <ac:chgData name="Craig Brockett" userId="b4c4698c-835c-4eb1-836a-955d45ef0009" providerId="ADAL" clId="{6EAAA4B9-2946-A741-8E53-8C8A6428B2F5}" dt="2024-02-13T22:18:19.411" v="4763" actId="478"/>
          <ac:spMkLst>
            <pc:docMk/>
            <pc:sldMk cId="0" sldId="271"/>
            <ac:spMk id="284" creationId="{00000000-0000-0000-0000-000000000000}"/>
          </ac:spMkLst>
        </pc:spChg>
        <pc:spChg chg="del mod">
          <ac:chgData name="Craig Brockett" userId="b4c4698c-835c-4eb1-836a-955d45ef0009" providerId="ADAL" clId="{6EAAA4B9-2946-A741-8E53-8C8A6428B2F5}" dt="2024-02-13T22:18:29.288" v="4766" actId="478"/>
          <ac:spMkLst>
            <pc:docMk/>
            <pc:sldMk cId="0" sldId="271"/>
            <ac:spMk id="285" creationId="{00000000-0000-0000-0000-000000000000}"/>
          </ac:spMkLst>
        </pc:spChg>
        <pc:spChg chg="del mod">
          <ac:chgData name="Craig Brockett" userId="b4c4698c-835c-4eb1-836a-955d45ef0009" providerId="ADAL" clId="{6EAAA4B9-2946-A741-8E53-8C8A6428B2F5}" dt="2024-02-13T22:18:39.659" v="4770" actId="478"/>
          <ac:spMkLst>
            <pc:docMk/>
            <pc:sldMk cId="0" sldId="271"/>
            <ac:spMk id="286" creationId="{00000000-0000-0000-0000-000000000000}"/>
          </ac:spMkLst>
        </pc:spChg>
        <pc:picChg chg="mod ord">
          <ac:chgData name="Craig Brockett" userId="b4c4698c-835c-4eb1-836a-955d45ef0009" providerId="ADAL" clId="{6EAAA4B9-2946-A741-8E53-8C8A6428B2F5}" dt="2024-02-13T22:54:40.110" v="6299" actId="1076"/>
          <ac:picMkLst>
            <pc:docMk/>
            <pc:sldMk cId="0" sldId="271"/>
            <ac:picMk id="278" creationId="{00000000-0000-0000-0000-000000000000}"/>
          </ac:picMkLst>
        </pc:picChg>
      </pc:sldChg>
      <pc:sldChg chg="del ord">
        <pc:chgData name="Craig Brockett" userId="b4c4698c-835c-4eb1-836a-955d45ef0009" providerId="ADAL" clId="{6EAAA4B9-2946-A741-8E53-8C8A6428B2F5}" dt="2024-02-13T22:11:13.315" v="4602" actId="2696"/>
        <pc:sldMkLst>
          <pc:docMk/>
          <pc:sldMk cId="0" sldId="272"/>
        </pc:sldMkLst>
      </pc:sldChg>
      <pc:sldChg chg="modSp del mod">
        <pc:chgData name="Craig Brockett" userId="b4c4698c-835c-4eb1-836a-955d45ef0009" providerId="ADAL" clId="{6EAAA4B9-2946-A741-8E53-8C8A6428B2F5}" dt="2024-02-13T22:20:03.142" v="4804" actId="2696"/>
        <pc:sldMkLst>
          <pc:docMk/>
          <pc:sldMk cId="0" sldId="275"/>
        </pc:sldMkLst>
        <pc:spChg chg="mod">
          <ac:chgData name="Craig Brockett" userId="b4c4698c-835c-4eb1-836a-955d45ef0009" providerId="ADAL" clId="{6EAAA4B9-2946-A741-8E53-8C8A6428B2F5}" dt="2024-02-13T20:45:06.038" v="3044" actId="27636"/>
          <ac:spMkLst>
            <pc:docMk/>
            <pc:sldMk cId="0" sldId="275"/>
            <ac:spMk id="303" creationId="{00000000-0000-0000-0000-000000000000}"/>
          </ac:spMkLst>
        </pc:spChg>
      </pc:sldChg>
      <pc:sldChg chg="del">
        <pc:chgData name="Craig Brockett" userId="b4c4698c-835c-4eb1-836a-955d45ef0009" providerId="ADAL" clId="{6EAAA4B9-2946-A741-8E53-8C8A6428B2F5}" dt="2024-02-13T22:32:22.646" v="5380" actId="2696"/>
        <pc:sldMkLst>
          <pc:docMk/>
          <pc:sldMk cId="0" sldId="276"/>
        </pc:sldMkLst>
      </pc:sldChg>
      <pc:sldChg chg="delSp modSp mod modClrScheme chgLayout modNotesTx">
        <pc:chgData name="Craig Brockett" userId="b4c4698c-835c-4eb1-836a-955d45ef0009" providerId="ADAL" clId="{6EAAA4B9-2946-A741-8E53-8C8A6428B2F5}" dt="2024-02-14T22:46:29.656" v="7596" actId="255"/>
        <pc:sldMkLst>
          <pc:docMk/>
          <pc:sldMk cId="0" sldId="277"/>
        </pc:sldMkLst>
        <pc:spChg chg="mod ord">
          <ac:chgData name="Craig Brockett" userId="b4c4698c-835c-4eb1-836a-955d45ef0009" providerId="ADAL" clId="{6EAAA4B9-2946-A741-8E53-8C8A6428B2F5}" dt="2024-02-13T22:55:33.800" v="6307" actId="207"/>
          <ac:spMkLst>
            <pc:docMk/>
            <pc:sldMk cId="0" sldId="277"/>
            <ac:spMk id="315" creationId="{00000000-0000-0000-0000-000000000000}"/>
          </ac:spMkLst>
        </pc:spChg>
        <pc:spChg chg="mod ord">
          <ac:chgData name="Craig Brockett" userId="b4c4698c-835c-4eb1-836a-955d45ef0009" providerId="ADAL" clId="{6EAAA4B9-2946-A741-8E53-8C8A6428B2F5}" dt="2024-02-13T22:55:26.300" v="6306" actId="700"/>
          <ac:spMkLst>
            <pc:docMk/>
            <pc:sldMk cId="0" sldId="277"/>
            <ac:spMk id="317" creationId="{00000000-0000-0000-0000-000000000000}"/>
          </ac:spMkLst>
        </pc:spChg>
        <pc:spChg chg="mod ord">
          <ac:chgData name="Craig Brockett" userId="b4c4698c-835c-4eb1-836a-955d45ef0009" providerId="ADAL" clId="{6EAAA4B9-2946-A741-8E53-8C8A6428B2F5}" dt="2024-02-13T23:09:52.510" v="6833" actId="14100"/>
          <ac:spMkLst>
            <pc:docMk/>
            <pc:sldMk cId="0" sldId="277"/>
            <ac:spMk id="318" creationId="{00000000-0000-0000-0000-000000000000}"/>
          </ac:spMkLst>
        </pc:spChg>
        <pc:spChg chg="del mod">
          <ac:chgData name="Craig Brockett" userId="b4c4698c-835c-4eb1-836a-955d45ef0009" providerId="ADAL" clId="{6EAAA4B9-2946-A741-8E53-8C8A6428B2F5}" dt="2024-02-13T22:37:00.613" v="5432" actId="478"/>
          <ac:spMkLst>
            <pc:docMk/>
            <pc:sldMk cId="0" sldId="277"/>
            <ac:spMk id="319" creationId="{00000000-0000-0000-0000-000000000000}"/>
          </ac:spMkLst>
        </pc:spChg>
        <pc:spChg chg="del mod">
          <ac:chgData name="Craig Brockett" userId="b4c4698c-835c-4eb1-836a-955d45ef0009" providerId="ADAL" clId="{6EAAA4B9-2946-A741-8E53-8C8A6428B2F5}" dt="2024-02-13T22:37:13.460" v="5435" actId="478"/>
          <ac:spMkLst>
            <pc:docMk/>
            <pc:sldMk cId="0" sldId="277"/>
            <ac:spMk id="320" creationId="{00000000-0000-0000-0000-000000000000}"/>
          </ac:spMkLst>
        </pc:spChg>
        <pc:spChg chg="del mod">
          <ac:chgData name="Craig Brockett" userId="b4c4698c-835c-4eb1-836a-955d45ef0009" providerId="ADAL" clId="{6EAAA4B9-2946-A741-8E53-8C8A6428B2F5}" dt="2024-02-13T22:37:26.780" v="5438" actId="478"/>
          <ac:spMkLst>
            <pc:docMk/>
            <pc:sldMk cId="0" sldId="277"/>
            <ac:spMk id="321" creationId="{00000000-0000-0000-0000-000000000000}"/>
          </ac:spMkLst>
        </pc:spChg>
        <pc:spChg chg="del mod">
          <ac:chgData name="Craig Brockett" userId="b4c4698c-835c-4eb1-836a-955d45ef0009" providerId="ADAL" clId="{6EAAA4B9-2946-A741-8E53-8C8A6428B2F5}" dt="2024-02-13T22:37:38.993" v="5441" actId="478"/>
          <ac:spMkLst>
            <pc:docMk/>
            <pc:sldMk cId="0" sldId="277"/>
            <ac:spMk id="322" creationId="{00000000-0000-0000-0000-000000000000}"/>
          </ac:spMkLst>
        </pc:spChg>
        <pc:spChg chg="del mod">
          <ac:chgData name="Craig Brockett" userId="b4c4698c-835c-4eb1-836a-955d45ef0009" providerId="ADAL" clId="{6EAAA4B9-2946-A741-8E53-8C8A6428B2F5}" dt="2024-02-13T22:37:46.848" v="5442" actId="478"/>
          <ac:spMkLst>
            <pc:docMk/>
            <pc:sldMk cId="0" sldId="277"/>
            <ac:spMk id="323" creationId="{00000000-0000-0000-0000-000000000000}"/>
          </ac:spMkLst>
        </pc:spChg>
        <pc:picChg chg="del mod ord">
          <ac:chgData name="Craig Brockett" userId="b4c4698c-835c-4eb1-836a-955d45ef0009" providerId="ADAL" clId="{6EAAA4B9-2946-A741-8E53-8C8A6428B2F5}" dt="2024-02-13T23:09:44.757" v="6832" actId="478"/>
          <ac:picMkLst>
            <pc:docMk/>
            <pc:sldMk cId="0" sldId="277"/>
            <ac:picMk id="316" creationId="{00000000-0000-0000-0000-000000000000}"/>
          </ac:picMkLst>
        </pc:picChg>
      </pc:sldChg>
      <pc:sldChg chg="del">
        <pc:chgData name="Craig Brockett" userId="b4c4698c-835c-4eb1-836a-955d45ef0009" providerId="ADAL" clId="{6EAAA4B9-2946-A741-8E53-8C8A6428B2F5}" dt="2024-02-13T19:09:09.068" v="4" actId="2696"/>
        <pc:sldMkLst>
          <pc:docMk/>
          <pc:sldMk cId="0" sldId="278"/>
        </pc:sldMkLst>
      </pc:sldChg>
      <pc:sldChg chg="del ord">
        <pc:chgData name="Craig Brockett" userId="b4c4698c-835c-4eb1-836a-955d45ef0009" providerId="ADAL" clId="{6EAAA4B9-2946-A741-8E53-8C8A6428B2F5}" dt="2024-02-13T21:08:49.163" v="3584" actId="2696"/>
        <pc:sldMkLst>
          <pc:docMk/>
          <pc:sldMk cId="0" sldId="279"/>
        </pc:sldMkLst>
      </pc:sldChg>
      <pc:sldChg chg="modSp del mod">
        <pc:chgData name="Craig Brockett" userId="b4c4698c-835c-4eb1-836a-955d45ef0009" providerId="ADAL" clId="{6EAAA4B9-2946-A741-8E53-8C8A6428B2F5}" dt="2024-02-13T21:08:46.925" v="3583" actId="2696"/>
        <pc:sldMkLst>
          <pc:docMk/>
          <pc:sldMk cId="0" sldId="280"/>
        </pc:sldMkLst>
        <pc:spChg chg="mod">
          <ac:chgData name="Craig Brockett" userId="b4c4698c-835c-4eb1-836a-955d45ef0009" providerId="ADAL" clId="{6EAAA4B9-2946-A741-8E53-8C8A6428B2F5}" dt="2024-02-13T19:16:09.392" v="57" actId="20577"/>
          <ac:spMkLst>
            <pc:docMk/>
            <pc:sldMk cId="0" sldId="280"/>
            <ac:spMk id="347" creationId="{00000000-0000-0000-0000-000000000000}"/>
          </ac:spMkLst>
        </pc:spChg>
        <pc:spChg chg="mod">
          <ac:chgData name="Craig Brockett" userId="b4c4698c-835c-4eb1-836a-955d45ef0009" providerId="ADAL" clId="{6EAAA4B9-2946-A741-8E53-8C8A6428B2F5}" dt="2024-02-13T19:18:10.683" v="62" actId="20577"/>
          <ac:spMkLst>
            <pc:docMk/>
            <pc:sldMk cId="0" sldId="280"/>
            <ac:spMk id="348" creationId="{00000000-0000-0000-0000-000000000000}"/>
          </ac:spMkLst>
        </pc:spChg>
      </pc:sldChg>
      <pc:sldChg chg="delSp modSp mod ord modClrScheme chgLayout modNotesTx">
        <pc:chgData name="Craig Brockett" userId="b4c4698c-835c-4eb1-836a-955d45ef0009" providerId="ADAL" clId="{6EAAA4B9-2946-A741-8E53-8C8A6428B2F5}" dt="2024-02-14T22:46:22.439" v="7595" actId="255"/>
        <pc:sldMkLst>
          <pc:docMk/>
          <pc:sldMk cId="0" sldId="281"/>
        </pc:sldMkLst>
        <pc:spChg chg="mod ord">
          <ac:chgData name="Craig Brockett" userId="b4c4698c-835c-4eb1-836a-955d45ef0009" providerId="ADAL" clId="{6EAAA4B9-2946-A741-8E53-8C8A6428B2F5}" dt="2024-02-13T22:54:56.497" v="6301" actId="207"/>
          <ac:spMkLst>
            <pc:docMk/>
            <pc:sldMk cId="0" sldId="281"/>
            <ac:spMk id="352" creationId="{00000000-0000-0000-0000-000000000000}"/>
          </ac:spMkLst>
        </pc:spChg>
        <pc:spChg chg="mod ord">
          <ac:chgData name="Craig Brockett" userId="b4c4698c-835c-4eb1-836a-955d45ef0009" providerId="ADAL" clId="{6EAAA4B9-2946-A741-8E53-8C8A6428B2F5}" dt="2024-02-13T22:55:06.059" v="6303" actId="207"/>
          <ac:spMkLst>
            <pc:docMk/>
            <pc:sldMk cId="0" sldId="281"/>
            <ac:spMk id="354" creationId="{00000000-0000-0000-0000-000000000000}"/>
          </ac:spMkLst>
        </pc:spChg>
        <pc:spChg chg="del mod">
          <ac:chgData name="Craig Brockett" userId="b4c4698c-835c-4eb1-836a-955d45ef0009" providerId="ADAL" clId="{6EAAA4B9-2946-A741-8E53-8C8A6428B2F5}" dt="2024-02-13T22:22:23.604" v="4879" actId="478"/>
          <ac:spMkLst>
            <pc:docMk/>
            <pc:sldMk cId="0" sldId="281"/>
            <ac:spMk id="355" creationId="{00000000-0000-0000-0000-000000000000}"/>
          </ac:spMkLst>
        </pc:spChg>
        <pc:spChg chg="del">
          <ac:chgData name="Craig Brockett" userId="b4c4698c-835c-4eb1-836a-955d45ef0009" providerId="ADAL" clId="{6EAAA4B9-2946-A741-8E53-8C8A6428B2F5}" dt="2024-02-13T22:22:08.343" v="4877" actId="478"/>
          <ac:spMkLst>
            <pc:docMk/>
            <pc:sldMk cId="0" sldId="281"/>
            <ac:spMk id="356" creationId="{00000000-0000-0000-0000-000000000000}"/>
          </ac:spMkLst>
        </pc:spChg>
        <pc:spChg chg="del">
          <ac:chgData name="Craig Brockett" userId="b4c4698c-835c-4eb1-836a-955d45ef0009" providerId="ADAL" clId="{6EAAA4B9-2946-A741-8E53-8C8A6428B2F5}" dt="2024-02-13T22:22:13.388" v="4878" actId="478"/>
          <ac:spMkLst>
            <pc:docMk/>
            <pc:sldMk cId="0" sldId="281"/>
            <ac:spMk id="357" creationId="{00000000-0000-0000-0000-000000000000}"/>
          </ac:spMkLst>
        </pc:spChg>
        <pc:spChg chg="del">
          <ac:chgData name="Craig Brockett" userId="b4c4698c-835c-4eb1-836a-955d45ef0009" providerId="ADAL" clId="{6EAAA4B9-2946-A741-8E53-8C8A6428B2F5}" dt="2024-02-13T22:23:14.290" v="5007" actId="478"/>
          <ac:spMkLst>
            <pc:docMk/>
            <pc:sldMk cId="0" sldId="281"/>
            <ac:spMk id="358" creationId="{00000000-0000-0000-0000-000000000000}"/>
          </ac:spMkLst>
        </pc:spChg>
        <pc:spChg chg="del">
          <ac:chgData name="Craig Brockett" userId="b4c4698c-835c-4eb1-836a-955d45ef0009" providerId="ADAL" clId="{6EAAA4B9-2946-A741-8E53-8C8A6428B2F5}" dt="2024-02-13T22:23:16.389" v="5008" actId="478"/>
          <ac:spMkLst>
            <pc:docMk/>
            <pc:sldMk cId="0" sldId="281"/>
            <ac:spMk id="359" creationId="{00000000-0000-0000-0000-000000000000}"/>
          </ac:spMkLst>
        </pc:spChg>
        <pc:spChg chg="del">
          <ac:chgData name="Craig Brockett" userId="b4c4698c-835c-4eb1-836a-955d45ef0009" providerId="ADAL" clId="{6EAAA4B9-2946-A741-8E53-8C8A6428B2F5}" dt="2024-02-13T22:23:18.457" v="5009" actId="478"/>
          <ac:spMkLst>
            <pc:docMk/>
            <pc:sldMk cId="0" sldId="281"/>
            <ac:spMk id="360" creationId="{00000000-0000-0000-0000-000000000000}"/>
          </ac:spMkLst>
        </pc:spChg>
        <pc:spChg chg="del">
          <ac:chgData name="Craig Brockett" userId="b4c4698c-835c-4eb1-836a-955d45ef0009" providerId="ADAL" clId="{6EAAA4B9-2946-A741-8E53-8C8A6428B2F5}" dt="2024-02-13T22:23:20.504" v="5010" actId="478"/>
          <ac:spMkLst>
            <pc:docMk/>
            <pc:sldMk cId="0" sldId="281"/>
            <ac:spMk id="361" creationId="{00000000-0000-0000-0000-000000000000}"/>
          </ac:spMkLst>
        </pc:spChg>
        <pc:spChg chg="del mod">
          <ac:chgData name="Craig Brockett" userId="b4c4698c-835c-4eb1-836a-955d45ef0009" providerId="ADAL" clId="{6EAAA4B9-2946-A741-8E53-8C8A6428B2F5}" dt="2024-02-13T22:23:33.353" v="5014" actId="478"/>
          <ac:spMkLst>
            <pc:docMk/>
            <pc:sldMk cId="0" sldId="281"/>
            <ac:spMk id="362" creationId="{00000000-0000-0000-0000-000000000000}"/>
          </ac:spMkLst>
        </pc:spChg>
        <pc:spChg chg="mod ord">
          <ac:chgData name="Craig Brockett" userId="b4c4698c-835c-4eb1-836a-955d45ef0009" providerId="ADAL" clId="{6EAAA4B9-2946-A741-8E53-8C8A6428B2F5}" dt="2024-02-13T22:54:48.813" v="6300" actId="700"/>
          <ac:spMkLst>
            <pc:docMk/>
            <pc:sldMk cId="0" sldId="281"/>
            <ac:spMk id="363" creationId="{00000000-0000-0000-0000-000000000000}"/>
          </ac:spMkLst>
        </pc:spChg>
        <pc:picChg chg="mod ord">
          <ac:chgData name="Craig Brockett" userId="b4c4698c-835c-4eb1-836a-955d45ef0009" providerId="ADAL" clId="{6EAAA4B9-2946-A741-8E53-8C8A6428B2F5}" dt="2024-02-13T22:55:14.559" v="6305" actId="1076"/>
          <ac:picMkLst>
            <pc:docMk/>
            <pc:sldMk cId="0" sldId="281"/>
            <ac:picMk id="353" creationId="{00000000-0000-0000-0000-000000000000}"/>
          </ac:picMkLst>
        </pc:picChg>
      </pc:sldChg>
      <pc:sldChg chg="modSp mod modClrScheme chgLayout">
        <pc:chgData name="Craig Brockett" userId="b4c4698c-835c-4eb1-836a-955d45ef0009" providerId="ADAL" clId="{6EAAA4B9-2946-A741-8E53-8C8A6428B2F5}" dt="2024-02-13T22:48:13.926" v="6213" actId="207"/>
        <pc:sldMkLst>
          <pc:docMk/>
          <pc:sldMk cId="0" sldId="282"/>
        </pc:sldMkLst>
        <pc:spChg chg="mod ord">
          <ac:chgData name="Craig Brockett" userId="b4c4698c-835c-4eb1-836a-955d45ef0009" providerId="ADAL" clId="{6EAAA4B9-2946-A741-8E53-8C8A6428B2F5}" dt="2024-02-13T22:48:13.926" v="6213" actId="207"/>
          <ac:spMkLst>
            <pc:docMk/>
            <pc:sldMk cId="0" sldId="282"/>
            <ac:spMk id="189" creationId="{00000000-0000-0000-0000-000000000000}"/>
          </ac:spMkLst>
        </pc:spChg>
        <pc:spChg chg="mod ord">
          <ac:chgData name="Craig Brockett" userId="b4c4698c-835c-4eb1-836a-955d45ef0009" providerId="ADAL" clId="{6EAAA4B9-2946-A741-8E53-8C8A6428B2F5}" dt="2024-02-13T22:47:52.882" v="6209" actId="700"/>
          <ac:spMkLst>
            <pc:docMk/>
            <pc:sldMk cId="0" sldId="282"/>
            <ac:spMk id="190" creationId="{00000000-0000-0000-0000-000000000000}"/>
          </ac:spMkLst>
        </pc:spChg>
        <pc:spChg chg="mod ord">
          <ac:chgData name="Craig Brockett" userId="b4c4698c-835c-4eb1-836a-955d45ef0009" providerId="ADAL" clId="{6EAAA4B9-2946-A741-8E53-8C8A6428B2F5}" dt="2024-02-13T22:48:11.340" v="6212" actId="207"/>
          <ac:spMkLst>
            <pc:docMk/>
            <pc:sldMk cId="0" sldId="282"/>
            <ac:spMk id="191" creationId="{00000000-0000-0000-0000-000000000000}"/>
          </ac:spMkLst>
        </pc:spChg>
      </pc:sldChg>
      <pc:sldChg chg="del">
        <pc:chgData name="Craig Brockett" userId="b4c4698c-835c-4eb1-836a-955d45ef0009" providerId="ADAL" clId="{6EAAA4B9-2946-A741-8E53-8C8A6428B2F5}" dt="2024-02-13T21:45:35.965" v="3596" actId="2696"/>
        <pc:sldMkLst>
          <pc:docMk/>
          <pc:sldMk cId="368835354" sldId="283"/>
        </pc:sldMkLst>
      </pc:sldChg>
      <pc:sldChg chg="del ord modNotesTx">
        <pc:chgData name="Craig Brockett" userId="b4c4698c-835c-4eb1-836a-955d45ef0009" providerId="ADAL" clId="{6EAAA4B9-2946-A741-8E53-8C8A6428B2F5}" dt="2024-02-13T22:32:12.155" v="5378" actId="2696"/>
        <pc:sldMkLst>
          <pc:docMk/>
          <pc:sldMk cId="2272132558" sldId="284"/>
        </pc:sldMkLst>
      </pc:sldChg>
      <pc:sldChg chg="modSp del mod modAnim">
        <pc:chgData name="Craig Brockett" userId="b4c4698c-835c-4eb1-836a-955d45ef0009" providerId="ADAL" clId="{6EAAA4B9-2946-A741-8E53-8C8A6428B2F5}" dt="2024-02-13T22:32:41.681" v="5381" actId="2696"/>
        <pc:sldMkLst>
          <pc:docMk/>
          <pc:sldMk cId="2093988943" sldId="285"/>
        </pc:sldMkLst>
        <pc:spChg chg="mod">
          <ac:chgData name="Craig Brockett" userId="b4c4698c-835c-4eb1-836a-955d45ef0009" providerId="ADAL" clId="{6EAAA4B9-2946-A741-8E53-8C8A6428B2F5}" dt="2024-02-13T22:20:27.613" v="4822" actId="20577"/>
          <ac:spMkLst>
            <pc:docMk/>
            <pc:sldMk cId="2093988943" sldId="285"/>
            <ac:spMk id="303" creationId="{00000000-0000-0000-0000-000000000000}"/>
          </ac:spMkLst>
        </pc:spChg>
        <pc:spChg chg="mod">
          <ac:chgData name="Craig Brockett" userId="b4c4698c-835c-4eb1-836a-955d45ef0009" providerId="ADAL" clId="{6EAAA4B9-2946-A741-8E53-8C8A6428B2F5}" dt="2024-02-13T22:20:36.101" v="4823" actId="20577"/>
          <ac:spMkLst>
            <pc:docMk/>
            <pc:sldMk cId="2093988943" sldId="285"/>
            <ac:spMk id="304" creationId="{00000000-0000-0000-0000-000000000000}"/>
          </ac:spMkLst>
        </pc:spChg>
      </pc:sldChg>
      <pc:sldChg chg="modSp new del mod">
        <pc:chgData name="Craig Brockett" userId="b4c4698c-835c-4eb1-836a-955d45ef0009" providerId="ADAL" clId="{6EAAA4B9-2946-A741-8E53-8C8A6428B2F5}" dt="2024-02-13T22:11:15.507" v="4603" actId="2696"/>
        <pc:sldMkLst>
          <pc:docMk/>
          <pc:sldMk cId="4021399248" sldId="286"/>
        </pc:sldMkLst>
        <pc:spChg chg="mod">
          <ac:chgData name="Craig Brockett" userId="b4c4698c-835c-4eb1-836a-955d45ef0009" providerId="ADAL" clId="{6EAAA4B9-2946-A741-8E53-8C8A6428B2F5}" dt="2024-02-13T19:20:42.628" v="200" actId="5793"/>
          <ac:spMkLst>
            <pc:docMk/>
            <pc:sldMk cId="4021399248" sldId="286"/>
            <ac:spMk id="2" creationId="{20E86DBB-BE0A-B0B4-AAA3-3679F76B5264}"/>
          </ac:spMkLst>
        </pc:spChg>
      </pc:sldChg>
      <pc:sldChg chg="addSp delSp modSp add mod ord modClrScheme chgLayout modNotesTx">
        <pc:chgData name="Craig Brockett" userId="b4c4698c-835c-4eb1-836a-955d45ef0009" providerId="ADAL" clId="{6EAAA4B9-2946-A741-8E53-8C8A6428B2F5}" dt="2024-02-14T22:44:44.754" v="7582" actId="255"/>
        <pc:sldMkLst>
          <pc:docMk/>
          <pc:sldMk cId="1275351342" sldId="287"/>
        </pc:sldMkLst>
        <pc:spChg chg="add del mod">
          <ac:chgData name="Craig Brockett" userId="b4c4698c-835c-4eb1-836a-955d45ef0009" providerId="ADAL" clId="{6EAAA4B9-2946-A741-8E53-8C8A6428B2F5}" dt="2024-02-13T19:39:11.109" v="355"/>
          <ac:spMkLst>
            <pc:docMk/>
            <pc:sldMk cId="1275351342" sldId="287"/>
            <ac:spMk id="2" creationId="{08E395EA-7422-860D-D669-508A51BA82F5}"/>
          </ac:spMkLst>
        </pc:spChg>
        <pc:spChg chg="add del mod">
          <ac:chgData name="Craig Brockett" userId="b4c4698c-835c-4eb1-836a-955d45ef0009" providerId="ADAL" clId="{6EAAA4B9-2946-A741-8E53-8C8A6428B2F5}" dt="2024-02-13T21:59:08.122" v="4137"/>
          <ac:spMkLst>
            <pc:docMk/>
            <pc:sldMk cId="1275351342" sldId="287"/>
            <ac:spMk id="3" creationId="{E1231109-975D-4B4B-36B7-3119AC1B7A87}"/>
          </ac:spMkLst>
        </pc:spChg>
        <pc:spChg chg="mod ord">
          <ac:chgData name="Craig Brockett" userId="b4c4698c-835c-4eb1-836a-955d45ef0009" providerId="ADAL" clId="{6EAAA4B9-2946-A741-8E53-8C8A6428B2F5}" dt="2024-02-13T22:50:14.277" v="6233" actId="207"/>
          <ac:spMkLst>
            <pc:docMk/>
            <pc:sldMk cId="1275351342" sldId="287"/>
            <ac:spMk id="195" creationId="{B7AB872A-FFD6-2A51-98A0-3200CF04B656}"/>
          </ac:spMkLst>
        </pc:spChg>
        <pc:spChg chg="mod ord">
          <ac:chgData name="Craig Brockett" userId="b4c4698c-835c-4eb1-836a-955d45ef0009" providerId="ADAL" clId="{6EAAA4B9-2946-A741-8E53-8C8A6428B2F5}" dt="2024-02-13T22:49:58.493" v="6230" actId="700"/>
          <ac:spMkLst>
            <pc:docMk/>
            <pc:sldMk cId="1275351342" sldId="287"/>
            <ac:spMk id="197" creationId="{2C79D38C-F48F-386B-F96B-5330E7212BEB}"/>
          </ac:spMkLst>
        </pc:spChg>
        <pc:spChg chg="mod ord">
          <ac:chgData name="Craig Brockett" userId="b4c4698c-835c-4eb1-836a-955d45ef0009" providerId="ADAL" clId="{6EAAA4B9-2946-A741-8E53-8C8A6428B2F5}" dt="2024-02-13T22:50:10.508" v="6232" actId="207"/>
          <ac:spMkLst>
            <pc:docMk/>
            <pc:sldMk cId="1275351342" sldId="287"/>
            <ac:spMk id="198" creationId="{18E6C39F-0A27-7332-6233-11B00294944B}"/>
          </ac:spMkLst>
        </pc:spChg>
        <pc:spChg chg="del mod">
          <ac:chgData name="Craig Brockett" userId="b4c4698c-835c-4eb1-836a-955d45ef0009" providerId="ADAL" clId="{6EAAA4B9-2946-A741-8E53-8C8A6428B2F5}" dt="2024-02-13T21:58:50.494" v="4113" actId="478"/>
          <ac:spMkLst>
            <pc:docMk/>
            <pc:sldMk cId="1275351342" sldId="287"/>
            <ac:spMk id="199" creationId="{F0DCD520-2E67-01DA-FD03-EC226E8D7C24}"/>
          </ac:spMkLst>
        </pc:spChg>
        <pc:spChg chg="del mod">
          <ac:chgData name="Craig Brockett" userId="b4c4698c-835c-4eb1-836a-955d45ef0009" providerId="ADAL" clId="{6EAAA4B9-2946-A741-8E53-8C8A6428B2F5}" dt="2024-02-13T21:59:07.550" v="4135" actId="478"/>
          <ac:spMkLst>
            <pc:docMk/>
            <pc:sldMk cId="1275351342" sldId="287"/>
            <ac:spMk id="200" creationId="{FF372FC6-835A-0D2B-ED3F-974FFAAFF37F}"/>
          </ac:spMkLst>
        </pc:spChg>
        <pc:spChg chg="del mod">
          <ac:chgData name="Craig Brockett" userId="b4c4698c-835c-4eb1-836a-955d45ef0009" providerId="ADAL" clId="{6EAAA4B9-2946-A741-8E53-8C8A6428B2F5}" dt="2024-02-13T21:58:48.202" v="4112" actId="478"/>
          <ac:spMkLst>
            <pc:docMk/>
            <pc:sldMk cId="1275351342" sldId="287"/>
            <ac:spMk id="201" creationId="{8B5BDE70-A07E-E9D2-523A-B7036C8B0BAE}"/>
          </ac:spMkLst>
        </pc:spChg>
        <pc:spChg chg="del mod">
          <ac:chgData name="Craig Brockett" userId="b4c4698c-835c-4eb1-836a-955d45ef0009" providerId="ADAL" clId="{6EAAA4B9-2946-A741-8E53-8C8A6428B2F5}" dt="2024-02-13T21:58:45.250" v="4111" actId="478"/>
          <ac:spMkLst>
            <pc:docMk/>
            <pc:sldMk cId="1275351342" sldId="287"/>
            <ac:spMk id="202" creationId="{B1E672E3-809B-1206-B597-10FF6C7AEE2D}"/>
          </ac:spMkLst>
        </pc:spChg>
        <pc:picChg chg="mod ord">
          <ac:chgData name="Craig Brockett" userId="b4c4698c-835c-4eb1-836a-955d45ef0009" providerId="ADAL" clId="{6EAAA4B9-2946-A741-8E53-8C8A6428B2F5}" dt="2024-02-13T22:50:17.659" v="6234" actId="1076"/>
          <ac:picMkLst>
            <pc:docMk/>
            <pc:sldMk cId="1275351342" sldId="287"/>
            <ac:picMk id="196" creationId="{5ECD7BB5-8728-AD70-2FE8-BD6EF008C002}"/>
          </ac:picMkLst>
        </pc:picChg>
      </pc:sldChg>
      <pc:sldChg chg="addSp delSp modSp add mod modClrScheme chgLayout">
        <pc:chgData name="Craig Brockett" userId="b4c4698c-835c-4eb1-836a-955d45ef0009" providerId="ADAL" clId="{6EAAA4B9-2946-A741-8E53-8C8A6428B2F5}" dt="2024-02-13T22:48:37.446" v="6219"/>
        <pc:sldMkLst>
          <pc:docMk/>
          <pc:sldMk cId="246085807" sldId="288"/>
        </pc:sldMkLst>
        <pc:spChg chg="add del mod">
          <ac:chgData name="Craig Brockett" userId="b4c4698c-835c-4eb1-836a-955d45ef0009" providerId="ADAL" clId="{6EAAA4B9-2946-A741-8E53-8C8A6428B2F5}" dt="2024-02-13T22:48:37.446" v="6219"/>
          <ac:spMkLst>
            <pc:docMk/>
            <pc:sldMk cId="246085807" sldId="288"/>
            <ac:spMk id="2" creationId="{56EF05D9-FF06-664D-E53F-0E492394DC9E}"/>
          </ac:spMkLst>
        </pc:spChg>
        <pc:spChg chg="mod ord">
          <ac:chgData name="Craig Brockett" userId="b4c4698c-835c-4eb1-836a-955d45ef0009" providerId="ADAL" clId="{6EAAA4B9-2946-A741-8E53-8C8A6428B2F5}" dt="2024-02-13T22:48:31.410" v="6216" actId="207"/>
          <ac:spMkLst>
            <pc:docMk/>
            <pc:sldMk cId="246085807" sldId="288"/>
            <ac:spMk id="189" creationId="{EFAB324E-24C5-D99C-E21D-531DB2F36FEC}"/>
          </ac:spMkLst>
        </pc:spChg>
        <pc:spChg chg="mod ord">
          <ac:chgData name="Craig Brockett" userId="b4c4698c-835c-4eb1-836a-955d45ef0009" providerId="ADAL" clId="{6EAAA4B9-2946-A741-8E53-8C8A6428B2F5}" dt="2024-02-13T22:48:26.531" v="6214" actId="700"/>
          <ac:spMkLst>
            <pc:docMk/>
            <pc:sldMk cId="246085807" sldId="288"/>
            <ac:spMk id="190" creationId="{9BE6A515-3267-875E-7B8A-E6779EA95755}"/>
          </ac:spMkLst>
        </pc:spChg>
        <pc:spChg chg="mod ord">
          <ac:chgData name="Craig Brockett" userId="b4c4698c-835c-4eb1-836a-955d45ef0009" providerId="ADAL" clId="{6EAAA4B9-2946-A741-8E53-8C8A6428B2F5}" dt="2024-02-13T22:48:36.070" v="6217" actId="207"/>
          <ac:spMkLst>
            <pc:docMk/>
            <pc:sldMk cId="246085807" sldId="288"/>
            <ac:spMk id="191" creationId="{71197F33-1545-E113-1BE7-EC78C52F7FD0}"/>
          </ac:spMkLst>
        </pc:spChg>
      </pc:sldChg>
      <pc:sldChg chg="addSp delSp modSp add mod modClrScheme chgLayout modNotesTx">
        <pc:chgData name="Craig Brockett" userId="b4c4698c-835c-4eb1-836a-955d45ef0009" providerId="ADAL" clId="{6EAAA4B9-2946-A741-8E53-8C8A6428B2F5}" dt="2024-02-14T22:46:03.505" v="7592" actId="255"/>
        <pc:sldMkLst>
          <pc:docMk/>
          <pc:sldMk cId="769806483" sldId="289"/>
        </pc:sldMkLst>
        <pc:spChg chg="add del mod">
          <ac:chgData name="Craig Brockett" userId="b4c4698c-835c-4eb1-836a-955d45ef0009" providerId="ADAL" clId="{6EAAA4B9-2946-A741-8E53-8C8A6428B2F5}" dt="2024-02-13T22:11:12.855" v="4601"/>
          <ac:spMkLst>
            <pc:docMk/>
            <pc:sldMk cId="769806483" sldId="289"/>
            <ac:spMk id="2" creationId="{08C1AF83-E79F-7791-DD9B-E8C92220A2EF}"/>
          </ac:spMkLst>
        </pc:spChg>
        <pc:spChg chg="mod ord">
          <ac:chgData name="Craig Brockett" userId="b4c4698c-835c-4eb1-836a-955d45ef0009" providerId="ADAL" clId="{6EAAA4B9-2946-A741-8E53-8C8A6428B2F5}" dt="2024-02-13T22:52:19.608" v="6266" actId="207"/>
          <ac:spMkLst>
            <pc:docMk/>
            <pc:sldMk cId="769806483" sldId="289"/>
            <ac:spMk id="247" creationId="{2C4366C7-4AEC-CC57-09DF-BE9BCCEEE052}"/>
          </ac:spMkLst>
        </pc:spChg>
        <pc:spChg chg="mod ord">
          <ac:chgData name="Craig Brockett" userId="b4c4698c-835c-4eb1-836a-955d45ef0009" providerId="ADAL" clId="{6EAAA4B9-2946-A741-8E53-8C8A6428B2F5}" dt="2024-02-13T22:52:14.030" v="6265" actId="700"/>
          <ac:spMkLst>
            <pc:docMk/>
            <pc:sldMk cId="769806483" sldId="289"/>
            <ac:spMk id="249" creationId="{138240C3-2CB7-7098-B9A2-5A16F2A9D8F1}"/>
          </ac:spMkLst>
        </pc:spChg>
        <pc:spChg chg="mod ord">
          <ac:chgData name="Craig Brockett" userId="b4c4698c-835c-4eb1-836a-955d45ef0009" providerId="ADAL" clId="{6EAAA4B9-2946-A741-8E53-8C8A6428B2F5}" dt="2024-02-13T22:52:44.262" v="6271" actId="207"/>
          <ac:spMkLst>
            <pc:docMk/>
            <pc:sldMk cId="769806483" sldId="289"/>
            <ac:spMk id="250" creationId="{E9B98AC2-C07D-DD43-9A31-236E5DFFAA49}"/>
          </ac:spMkLst>
        </pc:spChg>
        <pc:spChg chg="del mod">
          <ac:chgData name="Craig Brockett" userId="b4c4698c-835c-4eb1-836a-955d45ef0009" providerId="ADAL" clId="{6EAAA4B9-2946-A741-8E53-8C8A6428B2F5}" dt="2024-02-13T22:09:52.236" v="4512" actId="478"/>
          <ac:spMkLst>
            <pc:docMk/>
            <pc:sldMk cId="769806483" sldId="289"/>
            <ac:spMk id="251" creationId="{FF05C44C-01DE-0834-ECA8-75924D4698FA}"/>
          </ac:spMkLst>
        </pc:spChg>
        <pc:spChg chg="del mod">
          <ac:chgData name="Craig Brockett" userId="b4c4698c-835c-4eb1-836a-955d45ef0009" providerId="ADAL" clId="{6EAAA4B9-2946-A741-8E53-8C8A6428B2F5}" dt="2024-02-13T22:09:57.683" v="4514" actId="478"/>
          <ac:spMkLst>
            <pc:docMk/>
            <pc:sldMk cId="769806483" sldId="289"/>
            <ac:spMk id="252" creationId="{08134A0F-8CC8-FB66-62F1-70C797F869ED}"/>
          </ac:spMkLst>
        </pc:spChg>
        <pc:spChg chg="del mod">
          <ac:chgData name="Craig Brockett" userId="b4c4698c-835c-4eb1-836a-955d45ef0009" providerId="ADAL" clId="{6EAAA4B9-2946-A741-8E53-8C8A6428B2F5}" dt="2024-02-13T22:09:54.936" v="4513" actId="478"/>
          <ac:spMkLst>
            <pc:docMk/>
            <pc:sldMk cId="769806483" sldId="289"/>
            <ac:spMk id="253" creationId="{5E9CC54D-B02F-3E8D-C599-27C88EF9A0DF}"/>
          </ac:spMkLst>
        </pc:spChg>
        <pc:picChg chg="mod ord">
          <ac:chgData name="Craig Brockett" userId="b4c4698c-835c-4eb1-836a-955d45ef0009" providerId="ADAL" clId="{6EAAA4B9-2946-A741-8E53-8C8A6428B2F5}" dt="2024-02-13T22:53:45.642" v="6290" actId="1076"/>
          <ac:picMkLst>
            <pc:docMk/>
            <pc:sldMk cId="769806483" sldId="289"/>
            <ac:picMk id="248" creationId="{335C419E-2C87-8190-B001-D5886D85FDFE}"/>
          </ac:picMkLst>
        </pc:picChg>
      </pc:sldChg>
      <pc:sldChg chg="modSp add mod ord modNotesTx">
        <pc:chgData name="Craig Brockett" userId="b4c4698c-835c-4eb1-836a-955d45ef0009" providerId="ADAL" clId="{6EAAA4B9-2946-A741-8E53-8C8A6428B2F5}" dt="2024-02-14T22:46:38.139" v="7597" actId="255"/>
        <pc:sldMkLst>
          <pc:docMk/>
          <pc:sldMk cId="3206654142" sldId="290"/>
        </pc:sldMkLst>
        <pc:spChg chg="mod">
          <ac:chgData name="Craig Brockett" userId="b4c4698c-835c-4eb1-836a-955d45ef0009" providerId="ADAL" clId="{6EAAA4B9-2946-A741-8E53-8C8A6428B2F5}" dt="2024-02-13T23:01:10.391" v="6563" actId="20577"/>
          <ac:spMkLst>
            <pc:docMk/>
            <pc:sldMk cId="3206654142" sldId="290"/>
            <ac:spMk id="190" creationId="{582F8074-6B30-C6E0-D5C5-1CED9D7D9861}"/>
          </ac:spMkLst>
        </pc:spChg>
        <pc:spChg chg="mod">
          <ac:chgData name="Craig Brockett" userId="b4c4698c-835c-4eb1-836a-955d45ef0009" providerId="ADAL" clId="{6EAAA4B9-2946-A741-8E53-8C8A6428B2F5}" dt="2024-02-13T23:17:51.509" v="7580" actId="20577"/>
          <ac:spMkLst>
            <pc:docMk/>
            <pc:sldMk cId="3206654142" sldId="290"/>
            <ac:spMk id="191" creationId="{1FBF7ED9-B332-E533-C1D5-51F479CA9DB3}"/>
          </ac:spMkLst>
        </pc:spChg>
      </pc:sldChg>
      <pc:sldMasterChg chg="delSldLayout">
        <pc:chgData name="Craig Brockett" userId="b4c4698c-835c-4eb1-836a-955d45ef0009" providerId="ADAL" clId="{6EAAA4B9-2946-A741-8E53-8C8A6428B2F5}" dt="2024-02-13T22:32:12.157" v="5379" actId="2696"/>
        <pc:sldMasterMkLst>
          <pc:docMk/>
          <pc:sldMasterMk cId="0" sldId="2147483648"/>
        </pc:sldMasterMkLst>
        <pc:sldLayoutChg chg="del">
          <pc:chgData name="Craig Brockett" userId="b4c4698c-835c-4eb1-836a-955d45ef0009" providerId="ADAL" clId="{6EAAA4B9-2946-A741-8E53-8C8A6428B2F5}" dt="2024-02-13T22:11:15.509" v="4604" actId="2696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Craig Brockett" userId="b4c4698c-835c-4eb1-836a-955d45ef0009" providerId="ADAL" clId="{6EAAA4B9-2946-A741-8E53-8C8A6428B2F5}" dt="2024-02-13T22:32:12.157" v="5379" actId="2696"/>
          <pc:sldLayoutMkLst>
            <pc:docMk/>
            <pc:sldMasterMk cId="0" sldId="2147483648"/>
            <pc:sldLayoutMk cId="0" sldId="214748366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4" name="Shape 18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43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3" name="Shape 19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r>
              <a:t>Review Slide Directly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2B4E27-E36E-656C-3AD4-99E8D0581F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>
            <a:extLst>
              <a:ext uri="{FF2B5EF4-FFF2-40B4-BE49-F238E27FC236}">
                <a16:creationId xmlns:a16="http://schemas.microsoft.com/office/drawing/2014/main" id="{655EED4E-153C-2089-DB22-B4F7A31CA5E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3" name="Shape 193">
            <a:extLst>
              <a:ext uri="{FF2B5EF4-FFF2-40B4-BE49-F238E27FC236}">
                <a16:creationId xmlns:a16="http://schemas.microsoft.com/office/drawing/2014/main" id="{DD9A6FE5-3AA2-5116-F3B6-40E7B3E0B761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r>
              <a:t>Review Slide Directly</a:t>
            </a:r>
          </a:p>
        </p:txBody>
      </p:sp>
    </p:spTree>
    <p:extLst>
      <p:ext uri="{BB962C8B-B14F-4D97-AF65-F5344CB8AC3E}">
        <p14:creationId xmlns:p14="http://schemas.microsoft.com/office/powerpoint/2010/main" val="2972716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5" name="Shape 32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91041" indent="-291041">
              <a:buClr>
                <a:schemeClr val="accent1"/>
              </a:buClr>
              <a:buSzPct val="104999"/>
              <a:buFont typeface="Avenir Next Regular"/>
              <a:buChar char="‣"/>
              <a:defRPr sz="1700"/>
            </a:pPr>
            <a:r>
              <a:rPr lang="en-US" sz="1200" dirty="0"/>
              <a:t>Will live on the (soon-to-launch) YV Career Website</a:t>
            </a:r>
          </a:p>
          <a:p>
            <a:pPr marL="291041" indent="-291041">
              <a:buClr>
                <a:schemeClr val="accent1"/>
              </a:buClr>
              <a:buSzPct val="104999"/>
              <a:buFont typeface="Avenir Next Regular"/>
              <a:buChar char="‣"/>
              <a:defRPr sz="1700"/>
            </a:pPr>
            <a:r>
              <a:rPr sz="1200" dirty="0"/>
              <a:t>Still developing the user experience (goal is to keep users on the site)</a:t>
            </a:r>
            <a:endParaRPr lang="en-US" sz="1200" dirty="0"/>
          </a:p>
          <a:p>
            <a:pPr marL="291041" lvl="5" indent="-291041">
              <a:buClr>
                <a:schemeClr val="accent1"/>
              </a:buClr>
              <a:buSzPct val="104999"/>
              <a:buFont typeface="Avenir Next Regular"/>
              <a:buChar char="‣"/>
              <a:defRPr sz="1700"/>
            </a:pPr>
            <a:endParaRPr lang="en-US" sz="1200" dirty="0"/>
          </a:p>
          <a:p>
            <a:pPr marL="0" lvl="4" indent="0">
              <a:buClr>
                <a:schemeClr val="accent1"/>
              </a:buClr>
              <a:buSzPct val="104999"/>
              <a:buFont typeface="Avenir Next Regular"/>
              <a:buNone/>
              <a:defRPr sz="1700"/>
            </a:pPr>
            <a:r>
              <a:rPr lang="en-US" sz="1200" dirty="0"/>
              <a:t>(employer side will feature resources designed to connect them with community employment resources, educational systems, </a:t>
            </a:r>
          </a:p>
          <a:p>
            <a:pPr marL="0" lvl="5" indent="0">
              <a:buClr>
                <a:schemeClr val="accent1"/>
              </a:buClr>
              <a:buSzPct val="104999"/>
              <a:buFont typeface="Avenir Next Regular"/>
              <a:buNone/>
              <a:defRPr sz="1700"/>
            </a:pPr>
            <a:r>
              <a:rPr lang="en-US" sz="1200" dirty="0"/>
              <a:t>work-based learning partners and government agencies.)</a:t>
            </a:r>
          </a:p>
          <a:p>
            <a:pPr marL="0" lvl="5" indent="0">
              <a:buClr>
                <a:schemeClr val="accent1"/>
              </a:buClr>
              <a:buSzPct val="104999"/>
              <a:buFont typeface="Avenir Next Regular"/>
              <a:buNone/>
              <a:defRPr sz="1700"/>
            </a:pPr>
            <a:endParaRPr lang="en-US" sz="1200" dirty="0"/>
          </a:p>
          <a:p>
            <a:pPr marL="0" lvl="5" indent="0">
              <a:buClr>
                <a:schemeClr val="accent1"/>
              </a:buClr>
              <a:buSzPct val="104999"/>
              <a:buFont typeface="Avenir Next Regular"/>
              <a:buNone/>
              <a:defRPr sz="1700"/>
            </a:pPr>
            <a:r>
              <a:rPr lang="en-US" sz="1200" dirty="0"/>
              <a:t>(the job seeker side will connect users with a variety of employment resources, educational systems, and resources dedicated to prepare them for employment</a:t>
            </a:r>
          </a:p>
          <a:p>
            <a:pPr marL="0" lvl="5" indent="0">
              <a:buClr>
                <a:schemeClr val="accent1"/>
              </a:buClr>
              <a:buSzPct val="104999"/>
              <a:buFont typeface="Avenir Next Regular"/>
              <a:buNone/>
              <a:defRPr sz="1700"/>
            </a:pPr>
            <a:r>
              <a:rPr lang="en-US" sz="1200" dirty="0"/>
              <a:t>and connect with employers)</a:t>
            </a:r>
          </a:p>
          <a:p>
            <a:pPr marL="291041" lvl="4" indent="-291041">
              <a:buClr>
                <a:schemeClr val="accent1"/>
              </a:buClr>
              <a:buSzPct val="104999"/>
              <a:buFont typeface="Avenir Next Regular"/>
              <a:buChar char="‣"/>
              <a:defRPr sz="1700"/>
            </a:pPr>
            <a:endParaRPr sz="1200" dirty="0"/>
          </a:p>
          <a:p>
            <a:pPr marL="291041" indent="-291041">
              <a:buClr>
                <a:schemeClr val="accent1"/>
              </a:buClr>
              <a:buSzPct val="104999"/>
              <a:buFont typeface="Avenir Next Regular"/>
              <a:buChar char="‣"/>
              <a:defRPr sz="1700"/>
            </a:pPr>
            <a:r>
              <a:rPr sz="1200" dirty="0"/>
              <a:t>Locally focused resources with opportunities to explore those at the county and state level. </a:t>
            </a:r>
          </a:p>
          <a:p>
            <a:pPr marL="291041" indent="-291041">
              <a:buClr>
                <a:schemeClr val="accent1"/>
              </a:buClr>
              <a:buSzPct val="104999"/>
              <a:buFont typeface="Avenir Next Regular"/>
              <a:buChar char="‣"/>
              <a:defRPr sz="1700"/>
            </a:pPr>
            <a:r>
              <a:rPr sz="1200" dirty="0"/>
              <a:t>We want to make this “the Place” to connect with businesses and job seekers.</a:t>
            </a:r>
            <a:endParaRPr lang="en-US" sz="1200" dirty="0"/>
          </a:p>
          <a:p>
            <a:pPr marL="291041" indent="-291041">
              <a:buClr>
                <a:schemeClr val="accent1"/>
              </a:buClr>
              <a:buSzPct val="104999"/>
              <a:buFont typeface="Avenir Next Regular"/>
              <a:buChar char="‣"/>
              <a:defRPr sz="1700"/>
            </a:pPr>
            <a:endParaRPr lang="en-US" sz="1200" dirty="0"/>
          </a:p>
          <a:p>
            <a:pPr marL="0" indent="0">
              <a:buClr>
                <a:schemeClr val="accent1"/>
              </a:buClr>
              <a:buSzPct val="104999"/>
              <a:buFont typeface="Avenir Next Regular"/>
              <a:buNone/>
              <a:defRPr sz="1700"/>
            </a:pPr>
            <a:r>
              <a:rPr lang="en-US" sz="1200" dirty="0"/>
              <a:t>(It will be important to promote the Directory to agencies connecting adults to jobs. </a:t>
            </a:r>
          </a:p>
          <a:p>
            <a:pPr marL="0" indent="0">
              <a:buClr>
                <a:schemeClr val="accent1"/>
              </a:buClr>
              <a:buSzPct val="104999"/>
              <a:buFont typeface="Avenir Next Regular"/>
              <a:buNone/>
              <a:defRPr sz="1700"/>
            </a:pPr>
            <a:endParaRPr lang="en-US" sz="1200" dirty="0"/>
          </a:p>
          <a:p>
            <a:pPr marL="285750" indent="-285750">
              <a:buClr>
                <a:schemeClr val="accent1"/>
              </a:buClr>
              <a:buSzPct val="104999"/>
              <a:buFont typeface="Arial" panose="020B0604020202020204" pitchFamily="34" charset="0"/>
              <a:buChar char="•"/>
              <a:defRPr sz="1700"/>
            </a:pPr>
            <a:r>
              <a:rPr lang="en-US" sz="1200" dirty="0"/>
              <a:t>Always seeking new programs and resources to highlight on both user sides</a:t>
            </a:r>
          </a:p>
          <a:p>
            <a:pPr marL="0" indent="0">
              <a:buClr>
                <a:schemeClr val="accent1"/>
              </a:buClr>
              <a:buSzPct val="104999"/>
              <a:buFont typeface="Avenir Next Regular"/>
              <a:buNone/>
              <a:defRPr sz="1700"/>
            </a:pPr>
            <a:endParaRPr sz="1200" dirty="0"/>
          </a:p>
          <a:p>
            <a:pPr marL="291041" indent="-291041">
              <a:buClr>
                <a:schemeClr val="accent1"/>
              </a:buClr>
              <a:buSzPct val="104999"/>
              <a:buFont typeface="Avenir Next Regular"/>
              <a:buChar char="‣"/>
              <a:defRPr sz="1700"/>
            </a:pPr>
            <a:r>
              <a:rPr sz="1200" dirty="0"/>
              <a:t>Job seeker user growth - promoted by local business agencies, wraparound services and local education systems.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5" name="Shape 32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91041" indent="-291041">
              <a:buClr>
                <a:schemeClr val="accent1"/>
              </a:buClr>
              <a:buSzPct val="104999"/>
              <a:buFont typeface="Avenir Next Regular"/>
              <a:buChar char="‣"/>
              <a:defRPr sz="1700"/>
            </a:pPr>
            <a:r>
              <a:rPr lang="en-US" sz="1200" dirty="0"/>
              <a:t>Will live on the (soon-to-launch) YV Career Website</a:t>
            </a:r>
          </a:p>
          <a:p>
            <a:pPr marL="291041" indent="-291041">
              <a:buClr>
                <a:schemeClr val="accent1"/>
              </a:buClr>
              <a:buSzPct val="104999"/>
              <a:buFont typeface="Avenir Next Regular"/>
              <a:buChar char="‣"/>
              <a:defRPr sz="1700"/>
            </a:pPr>
            <a:r>
              <a:rPr sz="1200" dirty="0"/>
              <a:t>Still developing the user experience (goal is to keep users on the site)</a:t>
            </a:r>
            <a:endParaRPr lang="en-US" sz="1200" dirty="0"/>
          </a:p>
          <a:p>
            <a:pPr marL="291041" lvl="5" indent="-291041">
              <a:buClr>
                <a:schemeClr val="accent1"/>
              </a:buClr>
              <a:buSzPct val="104999"/>
              <a:buFont typeface="Avenir Next Regular"/>
              <a:buChar char="‣"/>
              <a:defRPr sz="1700"/>
            </a:pPr>
            <a:endParaRPr lang="en-US" sz="1200" dirty="0"/>
          </a:p>
          <a:p>
            <a:pPr marL="0" lvl="4" indent="0">
              <a:buClr>
                <a:schemeClr val="accent1"/>
              </a:buClr>
              <a:buSzPct val="104999"/>
              <a:buFont typeface="Avenir Next Regular"/>
              <a:buNone/>
              <a:defRPr sz="1700"/>
            </a:pPr>
            <a:r>
              <a:rPr lang="en-US" sz="1200" dirty="0"/>
              <a:t>(employer side will feature resources designed to connect them with community employment resources, educational systems, </a:t>
            </a:r>
          </a:p>
          <a:p>
            <a:pPr marL="0" lvl="5" indent="0">
              <a:buClr>
                <a:schemeClr val="accent1"/>
              </a:buClr>
              <a:buSzPct val="104999"/>
              <a:buFont typeface="Avenir Next Regular"/>
              <a:buNone/>
              <a:defRPr sz="1700"/>
            </a:pPr>
            <a:r>
              <a:rPr lang="en-US" sz="1200" dirty="0"/>
              <a:t>work-based learning partners and government agencies.)</a:t>
            </a:r>
          </a:p>
          <a:p>
            <a:pPr marL="0" lvl="5" indent="0">
              <a:buClr>
                <a:schemeClr val="accent1"/>
              </a:buClr>
              <a:buSzPct val="104999"/>
              <a:buFont typeface="Avenir Next Regular"/>
              <a:buNone/>
              <a:defRPr sz="1700"/>
            </a:pPr>
            <a:endParaRPr lang="en-US" sz="1200" dirty="0"/>
          </a:p>
          <a:p>
            <a:pPr marL="0" lvl="5" indent="0">
              <a:buClr>
                <a:schemeClr val="accent1"/>
              </a:buClr>
              <a:buSzPct val="104999"/>
              <a:buFont typeface="Avenir Next Regular"/>
              <a:buNone/>
              <a:defRPr sz="1700"/>
            </a:pPr>
            <a:r>
              <a:rPr lang="en-US" sz="1200" dirty="0"/>
              <a:t>(the job seeker side will connect users with a variety of employment resources, educational systems, and resources dedicated to prepare them for employment</a:t>
            </a:r>
          </a:p>
          <a:p>
            <a:pPr marL="0" lvl="5" indent="0">
              <a:buClr>
                <a:schemeClr val="accent1"/>
              </a:buClr>
              <a:buSzPct val="104999"/>
              <a:buFont typeface="Avenir Next Regular"/>
              <a:buNone/>
              <a:defRPr sz="1700"/>
            </a:pPr>
            <a:r>
              <a:rPr lang="en-US" sz="1200" dirty="0"/>
              <a:t>and connect with employers)</a:t>
            </a:r>
          </a:p>
          <a:p>
            <a:pPr marL="291041" lvl="4" indent="-291041">
              <a:buClr>
                <a:schemeClr val="accent1"/>
              </a:buClr>
              <a:buSzPct val="104999"/>
              <a:buFont typeface="Avenir Next Regular"/>
              <a:buChar char="‣"/>
              <a:defRPr sz="1700"/>
            </a:pPr>
            <a:endParaRPr sz="1200" dirty="0"/>
          </a:p>
          <a:p>
            <a:pPr marL="291041" indent="-291041">
              <a:buClr>
                <a:schemeClr val="accent1"/>
              </a:buClr>
              <a:buSzPct val="104999"/>
              <a:buFont typeface="Avenir Next Regular"/>
              <a:buChar char="‣"/>
              <a:defRPr sz="1700"/>
            </a:pPr>
            <a:r>
              <a:rPr sz="1200" dirty="0"/>
              <a:t>Locally focused resources with opportunities to explore those at the county and state level. </a:t>
            </a:r>
          </a:p>
          <a:p>
            <a:pPr marL="291041" indent="-291041">
              <a:buClr>
                <a:schemeClr val="accent1"/>
              </a:buClr>
              <a:buSzPct val="104999"/>
              <a:buFont typeface="Avenir Next Regular"/>
              <a:buChar char="‣"/>
              <a:defRPr sz="1700"/>
            </a:pPr>
            <a:r>
              <a:rPr sz="1200" dirty="0"/>
              <a:t>We want to make this “the Place” to connect with businesses and job seekers.</a:t>
            </a:r>
            <a:endParaRPr lang="en-US" sz="1200" dirty="0"/>
          </a:p>
          <a:p>
            <a:pPr marL="291041" indent="-291041">
              <a:buClr>
                <a:schemeClr val="accent1"/>
              </a:buClr>
              <a:buSzPct val="104999"/>
              <a:buFont typeface="Avenir Next Regular"/>
              <a:buChar char="‣"/>
              <a:defRPr sz="1700"/>
            </a:pPr>
            <a:endParaRPr lang="en-US" sz="1200" dirty="0"/>
          </a:p>
          <a:p>
            <a:pPr marL="0" indent="0">
              <a:buClr>
                <a:schemeClr val="accent1"/>
              </a:buClr>
              <a:buSzPct val="104999"/>
              <a:buFont typeface="Avenir Next Regular"/>
              <a:buNone/>
              <a:defRPr sz="1700"/>
            </a:pPr>
            <a:r>
              <a:rPr lang="en-US" sz="1200" dirty="0"/>
              <a:t>(It will be important to promote the Directory to agencies connecting adults to jobs. </a:t>
            </a:r>
          </a:p>
          <a:p>
            <a:pPr marL="0" indent="0">
              <a:buClr>
                <a:schemeClr val="accent1"/>
              </a:buClr>
              <a:buSzPct val="104999"/>
              <a:buFont typeface="Avenir Next Regular"/>
              <a:buNone/>
              <a:defRPr sz="1700"/>
            </a:pPr>
            <a:endParaRPr lang="en-US" sz="1200" dirty="0"/>
          </a:p>
          <a:p>
            <a:pPr marL="285750" indent="-285750">
              <a:buClr>
                <a:schemeClr val="accent1"/>
              </a:buClr>
              <a:buSzPct val="104999"/>
              <a:buFont typeface="Arial" panose="020B0604020202020204" pitchFamily="34" charset="0"/>
              <a:buChar char="•"/>
              <a:defRPr sz="1700"/>
            </a:pPr>
            <a:r>
              <a:rPr lang="en-US" sz="1200" dirty="0"/>
              <a:t>Always seeking new programs and resources to highlight on both user sides</a:t>
            </a:r>
          </a:p>
          <a:p>
            <a:pPr marL="0" indent="0">
              <a:buClr>
                <a:schemeClr val="accent1"/>
              </a:buClr>
              <a:buSzPct val="104999"/>
              <a:buFont typeface="Avenir Next Regular"/>
              <a:buNone/>
              <a:defRPr sz="1700"/>
            </a:pPr>
            <a:endParaRPr sz="1200" dirty="0"/>
          </a:p>
          <a:p>
            <a:pPr marL="291041" indent="-291041">
              <a:buClr>
                <a:schemeClr val="accent1"/>
              </a:buClr>
              <a:buSzPct val="104999"/>
              <a:buFont typeface="Avenir Next Regular"/>
              <a:buChar char="‣"/>
              <a:defRPr sz="1700"/>
            </a:pPr>
            <a:r>
              <a:rPr sz="1200" dirty="0"/>
              <a:t>Job seeker user growth - promoted by local business agencies, wraparound services and local education systems.</a:t>
            </a:r>
          </a:p>
        </p:txBody>
      </p:sp>
    </p:spTree>
    <p:extLst>
      <p:ext uri="{BB962C8B-B14F-4D97-AF65-F5344CB8AC3E}">
        <p14:creationId xmlns:p14="http://schemas.microsoft.com/office/powerpoint/2010/main" val="3092370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5" name="Shape 32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91041" indent="-291041">
              <a:buClr>
                <a:schemeClr val="accent1"/>
              </a:buClr>
              <a:buSzPct val="104999"/>
              <a:buFont typeface="Avenir Next Regular"/>
              <a:buChar char="‣"/>
              <a:defRPr sz="1700"/>
            </a:pPr>
            <a:r>
              <a:rPr lang="en-US" sz="1200" dirty="0"/>
              <a:t>Will live on the (soon-to-launch) YV Career Website</a:t>
            </a:r>
          </a:p>
          <a:p>
            <a:pPr marL="291041" indent="-291041">
              <a:buClr>
                <a:schemeClr val="accent1"/>
              </a:buClr>
              <a:buSzPct val="104999"/>
              <a:buFont typeface="Avenir Next Regular"/>
              <a:buChar char="‣"/>
              <a:defRPr sz="1700"/>
            </a:pPr>
            <a:r>
              <a:rPr sz="1200" dirty="0"/>
              <a:t>Still developing the user experience (goal is to keep users on the site)</a:t>
            </a:r>
            <a:endParaRPr lang="en-US" sz="1200" dirty="0"/>
          </a:p>
          <a:p>
            <a:pPr marL="291041" lvl="5" indent="-291041">
              <a:buClr>
                <a:schemeClr val="accent1"/>
              </a:buClr>
              <a:buSzPct val="104999"/>
              <a:buFont typeface="Avenir Next Regular"/>
              <a:buChar char="‣"/>
              <a:defRPr sz="1700"/>
            </a:pPr>
            <a:endParaRPr lang="en-US" sz="1200" dirty="0"/>
          </a:p>
          <a:p>
            <a:pPr marL="0" lvl="4" indent="0">
              <a:buClr>
                <a:schemeClr val="accent1"/>
              </a:buClr>
              <a:buSzPct val="104999"/>
              <a:buFont typeface="Avenir Next Regular"/>
              <a:buNone/>
              <a:defRPr sz="1700"/>
            </a:pPr>
            <a:r>
              <a:rPr lang="en-US" sz="1200" dirty="0"/>
              <a:t>(employer side will feature resources designed to connect them with community employment resources, educational systems, </a:t>
            </a:r>
          </a:p>
          <a:p>
            <a:pPr marL="0" lvl="5" indent="0">
              <a:buClr>
                <a:schemeClr val="accent1"/>
              </a:buClr>
              <a:buSzPct val="104999"/>
              <a:buFont typeface="Avenir Next Regular"/>
              <a:buNone/>
              <a:defRPr sz="1700"/>
            </a:pPr>
            <a:r>
              <a:rPr lang="en-US" sz="1200" dirty="0"/>
              <a:t>work-based learning partners and government agencies.)</a:t>
            </a:r>
          </a:p>
          <a:p>
            <a:pPr marL="0" lvl="5" indent="0">
              <a:buClr>
                <a:schemeClr val="accent1"/>
              </a:buClr>
              <a:buSzPct val="104999"/>
              <a:buFont typeface="Avenir Next Regular"/>
              <a:buNone/>
              <a:defRPr sz="1700"/>
            </a:pPr>
            <a:endParaRPr lang="en-US" sz="1200" dirty="0"/>
          </a:p>
          <a:p>
            <a:pPr marL="0" lvl="5" indent="0">
              <a:buClr>
                <a:schemeClr val="accent1"/>
              </a:buClr>
              <a:buSzPct val="104999"/>
              <a:buFont typeface="Avenir Next Regular"/>
              <a:buNone/>
              <a:defRPr sz="1700"/>
            </a:pPr>
            <a:r>
              <a:rPr lang="en-US" sz="1200" dirty="0"/>
              <a:t>(the job seeker side will connect users with a variety of employment resources, educational systems, and resources dedicated to prepare them for employment</a:t>
            </a:r>
          </a:p>
          <a:p>
            <a:pPr marL="0" lvl="5" indent="0">
              <a:buClr>
                <a:schemeClr val="accent1"/>
              </a:buClr>
              <a:buSzPct val="104999"/>
              <a:buFont typeface="Avenir Next Regular"/>
              <a:buNone/>
              <a:defRPr sz="1700"/>
            </a:pPr>
            <a:r>
              <a:rPr lang="en-US" sz="1200" dirty="0"/>
              <a:t>and connect with employers)</a:t>
            </a:r>
          </a:p>
          <a:p>
            <a:pPr marL="291041" lvl="4" indent="-291041">
              <a:buClr>
                <a:schemeClr val="accent1"/>
              </a:buClr>
              <a:buSzPct val="104999"/>
              <a:buFont typeface="Avenir Next Regular"/>
              <a:buChar char="‣"/>
              <a:defRPr sz="1700"/>
            </a:pPr>
            <a:endParaRPr sz="1200" dirty="0"/>
          </a:p>
          <a:p>
            <a:pPr marL="291041" indent="-291041">
              <a:buClr>
                <a:schemeClr val="accent1"/>
              </a:buClr>
              <a:buSzPct val="104999"/>
              <a:buFont typeface="Avenir Next Regular"/>
              <a:buChar char="‣"/>
              <a:defRPr sz="1700"/>
            </a:pPr>
            <a:r>
              <a:rPr sz="1200" dirty="0"/>
              <a:t>Locally focused resources with opportunities to explore those at the county and state level. </a:t>
            </a:r>
          </a:p>
          <a:p>
            <a:pPr marL="291041" indent="-291041">
              <a:buClr>
                <a:schemeClr val="accent1"/>
              </a:buClr>
              <a:buSzPct val="104999"/>
              <a:buFont typeface="Avenir Next Regular"/>
              <a:buChar char="‣"/>
              <a:defRPr sz="1700"/>
            </a:pPr>
            <a:r>
              <a:rPr sz="1200" dirty="0"/>
              <a:t>We want to make this “the Place” to connect with businesses and job seekers.</a:t>
            </a:r>
            <a:endParaRPr lang="en-US" sz="1200" dirty="0"/>
          </a:p>
          <a:p>
            <a:pPr marL="291041" indent="-291041">
              <a:buClr>
                <a:schemeClr val="accent1"/>
              </a:buClr>
              <a:buSzPct val="104999"/>
              <a:buFont typeface="Avenir Next Regular"/>
              <a:buChar char="‣"/>
              <a:defRPr sz="1700"/>
            </a:pPr>
            <a:endParaRPr lang="en-US" sz="1200" dirty="0"/>
          </a:p>
          <a:p>
            <a:pPr marL="0" indent="0">
              <a:buClr>
                <a:schemeClr val="accent1"/>
              </a:buClr>
              <a:buSzPct val="104999"/>
              <a:buFont typeface="Avenir Next Regular"/>
              <a:buNone/>
              <a:defRPr sz="1700"/>
            </a:pPr>
            <a:r>
              <a:rPr lang="en-US" sz="1200" dirty="0"/>
              <a:t>(It will be important to promote the Directory to agencies connecting adults to jobs. </a:t>
            </a:r>
          </a:p>
          <a:p>
            <a:pPr marL="0" indent="0">
              <a:buClr>
                <a:schemeClr val="accent1"/>
              </a:buClr>
              <a:buSzPct val="104999"/>
              <a:buFont typeface="Avenir Next Regular"/>
              <a:buNone/>
              <a:defRPr sz="1700"/>
            </a:pPr>
            <a:endParaRPr lang="en-US" sz="1200" dirty="0"/>
          </a:p>
          <a:p>
            <a:pPr marL="285750" indent="-285750">
              <a:buClr>
                <a:schemeClr val="accent1"/>
              </a:buClr>
              <a:buSzPct val="104999"/>
              <a:buFont typeface="Arial" panose="020B0604020202020204" pitchFamily="34" charset="0"/>
              <a:buChar char="•"/>
              <a:defRPr sz="1700"/>
            </a:pPr>
            <a:r>
              <a:rPr lang="en-US" sz="1200" dirty="0"/>
              <a:t>Always seeking new programs and resources to highlight on both user sides</a:t>
            </a:r>
          </a:p>
          <a:p>
            <a:pPr marL="0" indent="0">
              <a:buClr>
                <a:schemeClr val="accent1"/>
              </a:buClr>
              <a:buSzPct val="104999"/>
              <a:buFont typeface="Avenir Next Regular"/>
              <a:buNone/>
              <a:defRPr sz="1700"/>
            </a:pPr>
            <a:endParaRPr sz="1200" dirty="0"/>
          </a:p>
          <a:p>
            <a:pPr marL="291041" indent="-291041">
              <a:buClr>
                <a:schemeClr val="accent1"/>
              </a:buClr>
              <a:buSzPct val="104999"/>
              <a:buFont typeface="Avenir Next Regular"/>
              <a:buChar char="‣"/>
              <a:defRPr sz="1700"/>
            </a:pPr>
            <a:r>
              <a:rPr sz="1200" dirty="0"/>
              <a:t>Job seeker user growth - promoted by local business agencies, wraparound services and local education systems.</a:t>
            </a:r>
          </a:p>
        </p:txBody>
      </p:sp>
    </p:spTree>
    <p:extLst>
      <p:ext uri="{BB962C8B-B14F-4D97-AF65-F5344CB8AC3E}">
        <p14:creationId xmlns:p14="http://schemas.microsoft.com/office/powerpoint/2010/main" val="2921698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"/>
          <p:cNvSpPr/>
          <p:nvPr/>
        </p:nvSpPr>
        <p:spPr>
          <a:xfrm flipV="1">
            <a:off x="762000" y="8635632"/>
            <a:ext cx="22859999" cy="369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762000" y="9042400"/>
            <a:ext cx="22860000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62000" y="5994400"/>
            <a:ext cx="22860000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63200" y="609600"/>
            <a:ext cx="553195" cy="635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Live Video Larg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"/>
          <p:cNvSpPr txBox="1">
            <a:spLocks noGrp="1"/>
          </p:cNvSpPr>
          <p:nvPr>
            <p:ph type="body" sz="quarter" idx="2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3600" cap="all" spc="18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113" name="Title Text"/>
          <p:cNvSpPr txBox="1">
            <a:spLocks noGrp="1"/>
          </p:cNvSpPr>
          <p:nvPr>
            <p:ph type="title"/>
          </p:nvPr>
        </p:nvSpPr>
        <p:spPr>
          <a:xfrm>
            <a:off x="762000" y="2159000"/>
            <a:ext cx="11811000" cy="1016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62000" y="3860800"/>
            <a:ext cx="11811000" cy="85852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4000"/>
            </a:lvl1pPr>
            <a:lvl2pPr>
              <a:buClr>
                <a:schemeClr val="accent1"/>
              </a:buClr>
              <a:buChar char="▸"/>
              <a:defRPr sz="4000"/>
            </a:lvl2pPr>
            <a:lvl3pPr>
              <a:buClr>
                <a:schemeClr val="accent1"/>
              </a:buClr>
              <a:buChar char="▸"/>
              <a:defRPr sz="4000"/>
            </a:lvl3pPr>
            <a:lvl4pPr>
              <a:buClr>
                <a:schemeClr val="accent1"/>
              </a:buClr>
              <a:buChar char="▸"/>
              <a:defRPr sz="4000"/>
            </a:lvl4pPr>
            <a:lvl5pPr>
              <a:buClr>
                <a:schemeClr val="accent1"/>
              </a:buClr>
              <a:buChar char="▸"/>
              <a:defRPr sz="4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"/>
          <p:cNvSpPr txBox="1">
            <a:spLocks noGrp="1"/>
          </p:cNvSpPr>
          <p:nvPr>
            <p:ph type="body" sz="quarter" idx="2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3600" cap="all" spc="18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1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SzPct val="125000"/>
              <a:buChar char="▸"/>
            </a:lvl1pPr>
            <a:lvl2pPr>
              <a:buClr>
                <a:schemeClr val="accent1"/>
              </a:buClr>
              <a:buSzPct val="125000"/>
              <a:buChar char="▸"/>
            </a:lvl2pPr>
            <a:lvl3pPr>
              <a:buClr>
                <a:schemeClr val="accent1"/>
              </a:buClr>
              <a:buSzPct val="125000"/>
              <a:buChar char="▸"/>
            </a:lvl3pPr>
            <a:lvl4pPr>
              <a:buClr>
                <a:schemeClr val="accent1"/>
              </a:buClr>
              <a:buSzPct val="125000"/>
              <a:buChar char="▸"/>
            </a:lvl4pPr>
            <a:lvl5pPr>
              <a:buClr>
                <a:schemeClr val="accent1"/>
              </a:buClr>
              <a:buSzPct val="125000"/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Black and white photo of a solar panel"/>
          <p:cNvSpPr>
            <a:spLocks noGrp="1"/>
          </p:cNvSpPr>
          <p:nvPr>
            <p:ph type="pic" sz="half" idx="21"/>
          </p:nvPr>
        </p:nvSpPr>
        <p:spPr>
          <a:xfrm>
            <a:off x="12192000" y="-177800"/>
            <a:ext cx="12192000" cy="7162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2" name="Black and white photo of water flowing over the spillway gates of a dam"/>
          <p:cNvSpPr>
            <a:spLocks noGrp="1"/>
          </p:cNvSpPr>
          <p:nvPr>
            <p:ph type="pic" sz="half" idx="22"/>
          </p:nvPr>
        </p:nvSpPr>
        <p:spPr>
          <a:xfrm>
            <a:off x="12192000" y="6451600"/>
            <a:ext cx="12192000" cy="82973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3" name="Black and white photo of windmills under a cloudy sky"/>
          <p:cNvSpPr>
            <a:spLocks noGrp="1"/>
          </p:cNvSpPr>
          <p:nvPr>
            <p:ph type="pic" idx="23"/>
          </p:nvPr>
        </p:nvSpPr>
        <p:spPr>
          <a:xfrm>
            <a:off x="-190500" y="0"/>
            <a:ext cx="12428272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allout"/>
          <p:cNvSpPr/>
          <p:nvPr/>
        </p:nvSpPr>
        <p:spPr>
          <a:xfrm>
            <a:off x="876300" y="3314700"/>
            <a:ext cx="22631400" cy="73171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" y="0"/>
                </a:moveTo>
                <a:cubicBezTo>
                  <a:pt x="54" y="0"/>
                  <a:pt x="0" y="165"/>
                  <a:pt x="0" y="369"/>
                </a:cubicBezTo>
                <a:lnTo>
                  <a:pt x="0" y="19013"/>
                </a:lnTo>
                <a:cubicBezTo>
                  <a:pt x="0" y="19217"/>
                  <a:pt x="54" y="19382"/>
                  <a:pt x="119" y="19382"/>
                </a:cubicBezTo>
                <a:lnTo>
                  <a:pt x="18186" y="19382"/>
                </a:lnTo>
                <a:lnTo>
                  <a:pt x="18717" y="21600"/>
                </a:lnTo>
                <a:lnTo>
                  <a:pt x="19247" y="19382"/>
                </a:lnTo>
                <a:lnTo>
                  <a:pt x="21481" y="19382"/>
                </a:lnTo>
                <a:cubicBezTo>
                  <a:pt x="21546" y="19382"/>
                  <a:pt x="21600" y="19217"/>
                  <a:pt x="21600" y="19013"/>
                </a:cubicBezTo>
                <a:lnTo>
                  <a:pt x="21600" y="369"/>
                </a:lnTo>
                <a:cubicBezTo>
                  <a:pt x="21600" y="165"/>
                  <a:pt x="21546" y="0"/>
                  <a:pt x="21481" y="0"/>
                </a:cubicBezTo>
                <a:lnTo>
                  <a:pt x="119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40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 Bold"/>
              </a:defRPr>
            </a:pPr>
            <a:endParaRPr/>
          </a:p>
        </p:txBody>
      </p:sp>
      <p:sp>
        <p:nvSpPr>
          <p:cNvPr id="142" name="Type a quote here."/>
          <p:cNvSpPr txBox="1">
            <a:spLocks noGrp="1"/>
          </p:cNvSpPr>
          <p:nvPr>
            <p:ph type="body" sz="quarter" idx="21"/>
          </p:nvPr>
        </p:nvSpPr>
        <p:spPr>
          <a:xfrm>
            <a:off x="1676400" y="4089400"/>
            <a:ext cx="21056600" cy="1805946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13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43" name="Johnny Appleseed"/>
          <p:cNvSpPr txBox="1">
            <a:spLocks noGrp="1"/>
          </p:cNvSpPr>
          <p:nvPr>
            <p:ph type="body" sz="quarter" idx="22"/>
          </p:nvPr>
        </p:nvSpPr>
        <p:spPr>
          <a:xfrm>
            <a:off x="762000" y="10953750"/>
            <a:ext cx="22860000" cy="12065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8700"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44" name="Text"/>
          <p:cNvSpPr txBox="1">
            <a:spLocks noGrp="1"/>
          </p:cNvSpPr>
          <p:nvPr>
            <p:ph type="body" sz="quarter" idx="23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3600" cap="all" spc="18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ype a quote here."/>
          <p:cNvSpPr txBox="1">
            <a:spLocks noGrp="1"/>
          </p:cNvSpPr>
          <p:nvPr>
            <p:ph type="body" sz="quarter" idx="21"/>
          </p:nvPr>
        </p:nvSpPr>
        <p:spPr>
          <a:xfrm>
            <a:off x="11049000" y="3721100"/>
            <a:ext cx="12573000" cy="1805946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13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53" name="Black and white photo of windmills under a cloudy sky"/>
          <p:cNvSpPr>
            <a:spLocks noGrp="1"/>
          </p:cNvSpPr>
          <p:nvPr>
            <p:ph type="pic" idx="22"/>
          </p:nvPr>
        </p:nvSpPr>
        <p:spPr>
          <a:xfrm>
            <a:off x="-190500" y="0"/>
            <a:ext cx="12428272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4" name="Johnny Appleseed"/>
          <p:cNvSpPr txBox="1">
            <a:spLocks noGrp="1"/>
          </p:cNvSpPr>
          <p:nvPr>
            <p:ph type="body" sz="quarter" idx="23"/>
          </p:nvPr>
        </p:nvSpPr>
        <p:spPr>
          <a:xfrm>
            <a:off x="11049000" y="10953750"/>
            <a:ext cx="12573000" cy="12065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647700">
              <a:spcBef>
                <a:spcPts val="0"/>
              </a:spcBef>
              <a:buClrTx/>
              <a:buSzTx/>
              <a:buFontTx/>
              <a:buNone/>
              <a:defRPr sz="87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lack and white aerial photo of a person standing on top of a dam"/>
          <p:cNvSpPr>
            <a:spLocks noGrp="1"/>
          </p:cNvSpPr>
          <p:nvPr>
            <p:ph type="pic" idx="21"/>
          </p:nvPr>
        </p:nvSpPr>
        <p:spPr>
          <a:xfrm>
            <a:off x="-38100" y="-1219200"/>
            <a:ext cx="24460200" cy="161459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3" name="Line"/>
          <p:cNvSpPr/>
          <p:nvPr/>
        </p:nvSpPr>
        <p:spPr>
          <a:xfrm flipV="1">
            <a:off x="762000" y="8635632"/>
            <a:ext cx="22859999" cy="369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xfrm>
            <a:off x="762000" y="9042400"/>
            <a:ext cx="22860000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62000" y="5994400"/>
            <a:ext cx="22860000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63200" y="609600"/>
            <a:ext cx="553195" cy="635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Line"/>
          <p:cNvSpPr/>
          <p:nvPr/>
        </p:nvSpPr>
        <p:spPr>
          <a:xfrm flipV="1">
            <a:off x="762000" y="8635632"/>
            <a:ext cx="22859999" cy="369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Title Text"/>
          <p:cNvSpPr txBox="1">
            <a:spLocks noGrp="1"/>
          </p:cNvSpPr>
          <p:nvPr>
            <p:ph type="title"/>
          </p:nvPr>
        </p:nvSpPr>
        <p:spPr>
          <a:xfrm>
            <a:off x="762000" y="9042400"/>
            <a:ext cx="22860000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r>
              <a:t>Title Text</a:t>
            </a:r>
          </a:p>
        </p:txBody>
      </p:sp>
      <p:sp>
        <p:nvSpPr>
          <p:cNvPr id="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62000" y="5994400"/>
            <a:ext cx="22860000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13221" y="584200"/>
            <a:ext cx="553195" cy="635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"/>
          <p:cNvSpPr/>
          <p:nvPr/>
        </p:nvSpPr>
        <p:spPr>
          <a:xfrm flipV="1">
            <a:off x="11049000" y="8635798"/>
            <a:ext cx="12572997" cy="203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Black and white photo of windmills under a cloudy sky"/>
          <p:cNvSpPr>
            <a:spLocks noGrp="1"/>
          </p:cNvSpPr>
          <p:nvPr>
            <p:ph type="pic" idx="21"/>
          </p:nvPr>
        </p:nvSpPr>
        <p:spPr>
          <a:xfrm>
            <a:off x="-190500" y="0"/>
            <a:ext cx="12428272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xfrm>
            <a:off x="11049000" y="9042400"/>
            <a:ext cx="12573000" cy="381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30300"/>
            </a:lvl1pPr>
          </a:lstStyle>
          <a:p>
            <a:r>
              <a:t>Title Text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049000" y="5994400"/>
            <a:ext cx="12573000" cy="254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sz="77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63200" y="609600"/>
            <a:ext cx="553195" cy="635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"/>
          <p:cNvSpPr txBox="1">
            <a:spLocks noGrp="1"/>
          </p:cNvSpPr>
          <p:nvPr>
            <p:ph type="body" sz="quarter" idx="2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3600" cap="all" spc="18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"/>
          <p:cNvSpPr txBox="1">
            <a:spLocks noGrp="1"/>
          </p:cNvSpPr>
          <p:nvPr>
            <p:ph type="body" sz="quarter" idx="2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3600" cap="all" spc="18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"/>
          <p:cNvSpPr txBox="1">
            <a:spLocks noGrp="1"/>
          </p:cNvSpPr>
          <p:nvPr>
            <p:ph type="body" sz="quarter" idx="2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3600" cap="all" spc="18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"/>
          <p:cNvSpPr txBox="1">
            <a:spLocks noGrp="1"/>
          </p:cNvSpPr>
          <p:nvPr>
            <p:ph type="body" sz="quarter" idx="2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3600" cap="all" spc="18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92" name="Black and white photo of windmills under a cloudy sky"/>
          <p:cNvSpPr>
            <a:spLocks noGrp="1"/>
          </p:cNvSpPr>
          <p:nvPr>
            <p:ph type="pic" idx="22"/>
          </p:nvPr>
        </p:nvSpPr>
        <p:spPr>
          <a:xfrm>
            <a:off x="13258800" y="0"/>
            <a:ext cx="12428272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Title Text"/>
          <p:cNvSpPr txBox="1">
            <a:spLocks noGrp="1"/>
          </p:cNvSpPr>
          <p:nvPr>
            <p:ph type="title"/>
          </p:nvPr>
        </p:nvSpPr>
        <p:spPr>
          <a:xfrm>
            <a:off x="762000" y="2159000"/>
            <a:ext cx="11811000" cy="1016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62000" y="3860800"/>
            <a:ext cx="11811000" cy="85852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4000"/>
            </a:lvl1pPr>
            <a:lvl2pPr>
              <a:buClr>
                <a:schemeClr val="accent1"/>
              </a:buClr>
              <a:buChar char="▸"/>
              <a:defRPr sz="4000"/>
            </a:lvl2pPr>
            <a:lvl3pPr>
              <a:buClr>
                <a:schemeClr val="accent1"/>
              </a:buClr>
              <a:buChar char="▸"/>
              <a:defRPr sz="4000"/>
            </a:lvl3pPr>
            <a:lvl4pPr>
              <a:buClr>
                <a:schemeClr val="accent1"/>
              </a:buClr>
              <a:buChar char="▸"/>
              <a:defRPr sz="4000"/>
            </a:lvl4pPr>
            <a:lvl5pPr>
              <a:buClr>
                <a:schemeClr val="accent1"/>
              </a:buClr>
              <a:buChar char="▸"/>
              <a:defRPr sz="4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Live Video Smal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"/>
          <p:cNvSpPr txBox="1">
            <a:spLocks noGrp="1"/>
          </p:cNvSpPr>
          <p:nvPr>
            <p:ph type="body" sz="quarter" idx="21"/>
          </p:nvPr>
        </p:nvSpPr>
        <p:spPr>
          <a:xfrm>
            <a:off x="762000" y="635000"/>
            <a:ext cx="209550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3600" cap="all" spc="18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103" name="Title Text"/>
          <p:cNvSpPr txBox="1">
            <a:spLocks noGrp="1"/>
          </p:cNvSpPr>
          <p:nvPr>
            <p:ph type="title"/>
          </p:nvPr>
        </p:nvSpPr>
        <p:spPr>
          <a:xfrm>
            <a:off x="762000" y="2159000"/>
            <a:ext cx="11811000" cy="1016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62000" y="3860800"/>
            <a:ext cx="11811000" cy="85852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4000"/>
            </a:lvl1pPr>
            <a:lvl2pPr>
              <a:buClr>
                <a:schemeClr val="accent1"/>
              </a:buClr>
              <a:buChar char="▸"/>
              <a:defRPr sz="4000"/>
            </a:lvl2pPr>
            <a:lvl3pPr>
              <a:buClr>
                <a:schemeClr val="accent1"/>
              </a:buClr>
              <a:buChar char="▸"/>
              <a:defRPr sz="4000"/>
            </a:lvl3pPr>
            <a:lvl4pPr>
              <a:buClr>
                <a:schemeClr val="accent1"/>
              </a:buClr>
              <a:buChar char="▸"/>
              <a:defRPr sz="4000"/>
            </a:lvl4pPr>
            <a:lvl5pPr>
              <a:buClr>
                <a:schemeClr val="accent1"/>
              </a:buClr>
              <a:buChar char="▸"/>
              <a:defRPr sz="4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762000" y="1396632"/>
            <a:ext cx="22859999" cy="369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762000" y="2159000"/>
            <a:ext cx="22860000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762000" y="3860800"/>
            <a:ext cx="22860000" cy="858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059652" y="609600"/>
            <a:ext cx="553196" cy="635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360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med"/>
  <p:txStyles>
    <p:titleStyle>
      <a:lvl1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1pPr>
      <a:lvl2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2pPr>
      <a:lvl3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3pPr>
      <a:lvl4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4pPr>
      <a:lvl5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5pPr>
      <a:lvl6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6pPr>
      <a:lvl7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7pPr>
      <a:lvl8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8pPr>
      <a:lvl9pPr marL="0" marR="0" indent="0" algn="l" defTabSz="825500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sz="87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1270000" marR="0" indent="-6350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905000" marR="0" indent="-6350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2540000" marR="0" indent="-6350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3175000" marR="0" indent="-6350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3810000" marR="0" indent="-6350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4445000" marR="0" indent="-6350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5080000" marR="0" indent="-6350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5715000" marR="0" indent="-635000" algn="l" defTabSz="825500" rtl="0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sz="48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1pPr>
      <a:lvl2pPr marL="0" marR="0" indent="2286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2pPr>
      <a:lvl3pPr marL="0" marR="0" indent="4572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3pPr>
      <a:lvl4pPr marL="0" marR="0" indent="6858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4pPr>
      <a:lvl5pPr marL="0" marR="0" indent="9144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5pPr>
      <a:lvl6pPr marL="0" marR="0" indent="11430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6pPr>
      <a:lvl7pPr marL="0" marR="0" indent="13716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7pPr>
      <a:lvl8pPr marL="0" marR="0" indent="16002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8pPr>
      <a:lvl9pPr marL="0" marR="0" indent="1828800" algn="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Economic vitality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defTabSz="396239">
              <a:defRPr sz="14544"/>
            </a:pPr>
            <a:r>
              <a:rPr sz="16000" dirty="0">
                <a:solidFill>
                  <a:srgbClr val="0070C0"/>
                </a:solidFill>
              </a:rPr>
              <a:t>Economic vitality </a:t>
            </a:r>
          </a:p>
          <a:p>
            <a:pPr defTabSz="396239">
              <a:defRPr sz="14544"/>
            </a:pPr>
            <a:r>
              <a:rPr sz="16000" dirty="0">
                <a:solidFill>
                  <a:srgbClr val="0070C0"/>
                </a:solidFill>
              </a:rPr>
              <a:t>leadership council</a:t>
            </a:r>
          </a:p>
        </p:txBody>
      </p:sp>
      <p:sp>
        <p:nvSpPr>
          <p:cNvPr id="187" name="MEDP WORKFORCE DEVELOPMENT REVIEW…"/>
          <p:cNvSpPr txBox="1">
            <a:spLocks noGrp="1"/>
          </p:cNvSpPr>
          <p:nvPr>
            <p:ph type="body" sz="quarter" idx="1"/>
          </p:nvPr>
        </p:nvSpPr>
        <p:spPr>
          <a:xfrm>
            <a:off x="762000" y="7404410"/>
            <a:ext cx="13846098" cy="1129990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347472">
              <a:lnSpc>
                <a:spcPct val="230015"/>
              </a:lnSpc>
              <a:spcBef>
                <a:spcPts val="0"/>
              </a:spcBef>
              <a:defRPr sz="7721" cap="none"/>
            </a:pPr>
            <a:r>
              <a:rPr lang="en-US" sz="5400" dirty="0">
                <a:solidFill>
                  <a:schemeClr val="bg1"/>
                </a:solidFill>
              </a:rPr>
              <a:t>WEDNESDAY, APRIL 10, 2024</a:t>
            </a:r>
            <a:endParaRPr lang="en-US" sz="5400" dirty="0">
              <a:solidFill>
                <a:schemeClr val="bg1"/>
              </a:solidFill>
              <a:latin typeface="Times Roman"/>
              <a:ea typeface="Times Roman"/>
              <a:cs typeface="Times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354DD3-D96D-1B34-1D53-F70AA5DA906F}"/>
              </a:ext>
            </a:extLst>
          </p:cNvPr>
          <p:cNvSpPr txBox="1"/>
          <p:nvPr/>
        </p:nvSpPr>
        <p:spPr>
          <a:xfrm flipH="1">
            <a:off x="762000" y="6311590"/>
            <a:ext cx="15219119" cy="26725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MEDP 8212 GRANT DRAFT ACTION PLAN</a:t>
            </a:r>
            <a:endParaRPr lang="en-US" sz="5400" dirty="0"/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spc="0" normalizeH="0" baseline="0" dirty="0">
              <a:ln>
                <a:noFill/>
              </a:ln>
              <a:solidFill>
                <a:srgbClr val="838787"/>
              </a:solidFill>
              <a:effectLst/>
              <a:uFillTx/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WIN Advisory Council - 8212 Grant overview"/>
          <p:cNvSpPr txBox="1">
            <a:spLocks noGrp="1"/>
          </p:cNvSpPr>
          <p:nvPr>
            <p:ph type="body" sz="quarter" idx="21"/>
          </p:nvPr>
        </p:nvSpPr>
        <p:spPr>
          <a:xfrm>
            <a:off x="762000" y="724210"/>
            <a:ext cx="20955000" cy="545790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Economic vitality leadership council</a:t>
            </a:r>
          </a:p>
        </p:txBody>
      </p:sp>
      <p:sp>
        <p:nvSpPr>
          <p:cNvPr id="190" name="Grant Overview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85165">
              <a:spcBef>
                <a:spcPts val="3200"/>
              </a:spcBef>
              <a:defRPr sz="7221"/>
            </a:lvl1pPr>
          </a:lstStyle>
          <a:p>
            <a:r>
              <a:rPr lang="en-US" dirty="0">
                <a:solidFill>
                  <a:srgbClr val="0070C0"/>
                </a:solidFill>
              </a:rPr>
              <a:t>Grant funding statement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191" name="Issue: Lack of trained workforce to support local business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l" rtl="0" fontAlgn="base">
              <a:buNone/>
            </a:pPr>
            <a:r>
              <a:rPr lang="en-US" b="0" i="0" u="none" strike="noStrike" dirty="0">
                <a:solidFill>
                  <a:schemeClr val="bg1"/>
                </a:solidFill>
                <a:effectLst/>
                <a:latin typeface="Avenir Next" panose="020B0503020202020204" pitchFamily="34" charset="0"/>
              </a:rPr>
              <a:t>The McMinnville Business Recovery and Resiliency Plan (“Plan”) is a State American Rescue Plan Act (“ARPA”) funded project secured by Rep. Ron Noble (HD-24) in the 2021 Oregon Legislative Session. The Plan addresses the ongoing issues related to the impacts of the COVID-19 pandemic. In addition, the Plan supports the community’s MacTown 2032 strategic plan goal of Economic Prosperity. This Plan is intended to have enduring value.</a:t>
            </a:r>
            <a:r>
              <a:rPr lang="en-US" b="0" i="0" dirty="0">
                <a:solidFill>
                  <a:schemeClr val="bg1"/>
                </a:solidFill>
                <a:effectLst/>
                <a:latin typeface="Avenir Next" panose="020B0503020202020204" pitchFamily="34" charset="0"/>
              </a:rPr>
              <a:t>​</a:t>
            </a:r>
          </a:p>
          <a:p>
            <a:pPr marL="0" indent="0" algn="l" rtl="0" fontAlgn="base">
              <a:buNone/>
            </a:pPr>
            <a:r>
              <a:rPr lang="es-ES" b="0" i="0" dirty="0">
                <a:solidFill>
                  <a:schemeClr val="bg1"/>
                </a:solidFill>
                <a:effectLst/>
                <a:latin typeface="Avenir Next" panose="020B0503020202020204" pitchFamily="34" charset="0"/>
              </a:rPr>
              <a:t>​</a:t>
            </a:r>
            <a:r>
              <a:rPr lang="es-ES" b="0" i="0" u="none" strike="noStrike" dirty="0">
                <a:solidFill>
                  <a:schemeClr val="bg1"/>
                </a:solidFill>
                <a:effectLst/>
                <a:latin typeface="Avenir Next" panose="020B0503020202020204" pitchFamily="34" charset="0"/>
              </a:rPr>
              <a:t>Esta iniciativa forma parte del Plan de Recuperación y Resiliencia Empresarial de McMinnville, financiado por la Ley Estatal del Plan de Rescate Estadounidense (ARPA) y defendido por el Diputado Ron Noble (HD-24) durante la Sesión Legislativa de Oregón de 2021. El Plan aborda los retos actuales derivados de la pandemia de COVID-19 y se alinea con el objetivo de Prosperidad Económica del plan estratégico MacTown 2032 de la comunidad.</a:t>
            </a:r>
            <a:r>
              <a:rPr lang="en-US" b="0" i="0" dirty="0">
                <a:solidFill>
                  <a:schemeClr val="bg1"/>
                </a:solidFill>
                <a:effectLst/>
                <a:latin typeface="Avenir Next" panose="020B0503020202020204" pitchFamily="34" charset="0"/>
              </a:rPr>
              <a:t>​</a:t>
            </a:r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2723BD-FBE8-F2A7-3464-63379A470A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WIN Advisory Council - 8212 Grant overview">
            <a:extLst>
              <a:ext uri="{FF2B5EF4-FFF2-40B4-BE49-F238E27FC236}">
                <a16:creationId xmlns:a16="http://schemas.microsoft.com/office/drawing/2014/main" id="{EFAB324E-24C5-D99C-E21D-531DB2F36FEC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762000" y="724210"/>
            <a:ext cx="20955000" cy="545790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Economic vitality leadership council</a:t>
            </a:r>
          </a:p>
        </p:txBody>
      </p:sp>
      <p:sp>
        <p:nvSpPr>
          <p:cNvPr id="190" name="Grant Overview">
            <a:extLst>
              <a:ext uri="{FF2B5EF4-FFF2-40B4-BE49-F238E27FC236}">
                <a16:creationId xmlns:a16="http://schemas.microsoft.com/office/drawing/2014/main" id="{9BE6A515-3267-875E-7B8A-E6779EA957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85165">
              <a:spcBef>
                <a:spcPts val="3200"/>
              </a:spcBef>
              <a:defRPr sz="7221"/>
            </a:lvl1pPr>
          </a:lstStyle>
          <a:p>
            <a:r>
              <a:rPr lang="en-US" dirty="0">
                <a:solidFill>
                  <a:srgbClr val="0070C0"/>
                </a:solidFill>
              </a:rPr>
              <a:t>Objectives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191" name="Issue: Lack of trained workforce to support local businesses…">
            <a:extLst>
              <a:ext uri="{FF2B5EF4-FFF2-40B4-BE49-F238E27FC236}">
                <a16:creationId xmlns:a16="http://schemas.microsoft.com/office/drawing/2014/main" id="{71197F33-1545-E113-1BE7-EC78C52F7FD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Summarize Findings</a:t>
            </a:r>
          </a:p>
          <a:p>
            <a:r>
              <a:rPr lang="en-US" sz="6000" dirty="0">
                <a:solidFill>
                  <a:schemeClr val="bg1"/>
                </a:solidFill>
              </a:rPr>
              <a:t>Review Immediate Action Plan</a:t>
            </a:r>
          </a:p>
          <a:p>
            <a:r>
              <a:rPr lang="en-US" sz="6000" dirty="0">
                <a:solidFill>
                  <a:schemeClr val="bg1"/>
                </a:solidFill>
              </a:rPr>
              <a:t>Review Long-Term Recommendations</a:t>
            </a:r>
          </a:p>
          <a:p>
            <a:r>
              <a:rPr lang="en-US" sz="6000" dirty="0">
                <a:solidFill>
                  <a:schemeClr val="bg1"/>
                </a:solidFill>
              </a:rPr>
              <a:t>Next Steps</a:t>
            </a:r>
          </a:p>
          <a:p>
            <a:r>
              <a:rPr lang="en-US" sz="6000" dirty="0">
                <a:solidFill>
                  <a:schemeClr val="bg1"/>
                </a:solidFill>
              </a:rPr>
              <a:t>Questions</a:t>
            </a:r>
            <a:endParaRPr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8580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Economic vitality leadership council"/>
          <p:cNvSpPr txBox="1">
            <a:spLocks noGrp="1"/>
          </p:cNvSpPr>
          <p:nvPr>
            <p:ph type="body" sz="quarter" idx="21"/>
          </p:nvPr>
        </p:nvSpPr>
        <p:spPr>
          <a:xfrm>
            <a:off x="762000" y="724210"/>
            <a:ext cx="20955000" cy="545790"/>
          </a:xfrm>
          <a:prstGeom prst="rect">
            <a:avLst/>
          </a:prstGeom>
        </p:spPr>
        <p:txBody>
          <a:bodyPr/>
          <a:lstStyle/>
          <a:p>
            <a:r>
              <a:rPr>
                <a:solidFill>
                  <a:schemeClr val="bg1"/>
                </a:solidFill>
              </a:rPr>
              <a:t>Economic vitality leadership council</a:t>
            </a:r>
          </a:p>
        </p:txBody>
      </p:sp>
      <p:sp>
        <p:nvSpPr>
          <p:cNvPr id="317" name="Implementation- Resource directo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685165">
              <a:spcBef>
                <a:spcPts val="3200"/>
              </a:spcBef>
              <a:defRPr sz="7221"/>
            </a:lvl1pPr>
          </a:lstStyle>
          <a:p>
            <a:r>
              <a:rPr lang="en-US" dirty="0">
                <a:solidFill>
                  <a:srgbClr val="0070C0"/>
                </a:solidFill>
              </a:rPr>
              <a:t>Summary of Findings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318" name="YV Careers"/>
          <p:cNvSpPr txBox="1">
            <a:spLocks noGrp="1"/>
          </p:cNvSpPr>
          <p:nvPr>
            <p:ph type="body" idx="1"/>
          </p:nvPr>
        </p:nvSpPr>
        <p:spPr>
          <a:xfrm>
            <a:off x="762000" y="3860800"/>
            <a:ext cx="20013168" cy="85852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Feedback Participation Lower Than Expected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Prioritize a Comprehensive Business Database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The Need to Connect Business to Resources</a:t>
            </a:r>
          </a:p>
          <a:p>
            <a:r>
              <a:rPr lang="en-US" dirty="0">
                <a:solidFill>
                  <a:schemeClr val="bg1"/>
                </a:solidFill>
              </a:rPr>
              <a:t>Need More Industry Voices (WIN)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Economic vitality leadership council"/>
          <p:cNvSpPr txBox="1">
            <a:spLocks noGrp="1"/>
          </p:cNvSpPr>
          <p:nvPr>
            <p:ph type="body" sz="quarter" idx="21"/>
          </p:nvPr>
        </p:nvSpPr>
        <p:spPr>
          <a:xfrm>
            <a:off x="762000" y="724210"/>
            <a:ext cx="20955000" cy="545790"/>
          </a:xfrm>
          <a:prstGeom prst="rect">
            <a:avLst/>
          </a:prstGeom>
        </p:spPr>
        <p:txBody>
          <a:bodyPr/>
          <a:lstStyle/>
          <a:p>
            <a:r>
              <a:rPr>
                <a:solidFill>
                  <a:schemeClr val="bg1"/>
                </a:solidFill>
              </a:rPr>
              <a:t>Economic vitality leadership council</a:t>
            </a:r>
          </a:p>
        </p:txBody>
      </p:sp>
      <p:sp>
        <p:nvSpPr>
          <p:cNvPr id="317" name="Implementation- Resource directo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685165">
              <a:spcBef>
                <a:spcPts val="3200"/>
              </a:spcBef>
              <a:defRPr sz="7221"/>
            </a:lvl1pPr>
          </a:lstStyle>
          <a:p>
            <a:r>
              <a:rPr lang="en-US" dirty="0">
                <a:solidFill>
                  <a:srgbClr val="0070C0"/>
                </a:solidFill>
              </a:rPr>
              <a:t>Immediate Action Plan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318" name="YV Careers"/>
          <p:cNvSpPr txBox="1">
            <a:spLocks noGrp="1"/>
          </p:cNvSpPr>
          <p:nvPr>
            <p:ph type="body" idx="1"/>
          </p:nvPr>
        </p:nvSpPr>
        <p:spPr>
          <a:xfrm>
            <a:off x="762000" y="3860800"/>
            <a:ext cx="20013168" cy="85852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Support for Healthcare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Entry-Level Worker Pilot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Incumbent Worker Support</a:t>
            </a:r>
          </a:p>
          <a:p>
            <a:r>
              <a:rPr lang="en-US" sz="4800" dirty="0">
                <a:solidFill>
                  <a:schemeClr val="bg1"/>
                </a:solidFill>
              </a:rPr>
              <a:t>Support </a:t>
            </a:r>
            <a:r>
              <a:rPr lang="en-US" dirty="0">
                <a:solidFill>
                  <a:schemeClr val="bg1"/>
                </a:solidFill>
              </a:rPr>
              <a:t>for Hospitality/Tourism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Develop Skilled Trades Mentorship Program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Continue Building Business Database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790638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Economic vitality leadership council"/>
          <p:cNvSpPr txBox="1">
            <a:spLocks noGrp="1"/>
          </p:cNvSpPr>
          <p:nvPr>
            <p:ph type="body" sz="quarter" idx="21"/>
          </p:nvPr>
        </p:nvSpPr>
        <p:spPr>
          <a:xfrm>
            <a:off x="762000" y="724210"/>
            <a:ext cx="20955000" cy="545790"/>
          </a:xfrm>
          <a:prstGeom prst="rect">
            <a:avLst/>
          </a:prstGeom>
        </p:spPr>
        <p:txBody>
          <a:bodyPr/>
          <a:lstStyle/>
          <a:p>
            <a:r>
              <a:rPr>
                <a:solidFill>
                  <a:schemeClr val="bg1"/>
                </a:solidFill>
              </a:rPr>
              <a:t>Economic vitality leadership council</a:t>
            </a:r>
          </a:p>
        </p:txBody>
      </p:sp>
      <p:sp>
        <p:nvSpPr>
          <p:cNvPr id="317" name="Implementation- Resource directo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685165">
              <a:spcBef>
                <a:spcPts val="3200"/>
              </a:spcBef>
              <a:defRPr sz="7221"/>
            </a:lvl1pPr>
          </a:lstStyle>
          <a:p>
            <a:r>
              <a:rPr lang="en-US" dirty="0">
                <a:solidFill>
                  <a:srgbClr val="0070C0"/>
                </a:solidFill>
              </a:rPr>
              <a:t>Long-term recommendations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318" name="YV Careers"/>
          <p:cNvSpPr txBox="1">
            <a:spLocks noGrp="1"/>
          </p:cNvSpPr>
          <p:nvPr>
            <p:ph type="body" idx="1"/>
          </p:nvPr>
        </p:nvSpPr>
        <p:spPr>
          <a:xfrm>
            <a:off x="762000" y="3860800"/>
            <a:ext cx="9734550" cy="88646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Immediate Action Plan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Expand Workforce Development Initiatives</a:t>
            </a:r>
          </a:p>
          <a:p>
            <a:r>
              <a:rPr lang="en-US" sz="4800" dirty="0">
                <a:solidFill>
                  <a:schemeClr val="bg1"/>
                </a:solidFill>
              </a:rPr>
              <a:t>Enhance Collaboration</a:t>
            </a:r>
          </a:p>
          <a:p>
            <a:r>
              <a:rPr lang="en-US" dirty="0">
                <a:solidFill>
                  <a:schemeClr val="bg1"/>
                </a:solidFill>
              </a:rPr>
              <a:t>Determine Data-Driven Decision Protocols</a:t>
            </a:r>
          </a:p>
          <a:p>
            <a:r>
              <a:rPr lang="en-US" dirty="0">
                <a:solidFill>
                  <a:schemeClr val="bg1"/>
                </a:solidFill>
              </a:rPr>
              <a:t>Promote Inclusivity and Diversity in Decision-Making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dirty="0"/>
          </a:p>
        </p:txBody>
      </p:sp>
      <p:sp>
        <p:nvSpPr>
          <p:cNvPr id="2" name="YV Careers">
            <a:extLst>
              <a:ext uri="{FF2B5EF4-FFF2-40B4-BE49-F238E27FC236}">
                <a16:creationId xmlns:a16="http://schemas.microsoft.com/office/drawing/2014/main" id="{6F9E7589-DF73-DD4C-1FCA-F219759347B5}"/>
              </a:ext>
            </a:extLst>
          </p:cNvPr>
          <p:cNvSpPr txBox="1">
            <a:spLocks/>
          </p:cNvSpPr>
          <p:nvPr/>
        </p:nvSpPr>
        <p:spPr>
          <a:xfrm>
            <a:off x="11639550" y="3860800"/>
            <a:ext cx="9734550" cy="886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 lnSpcReduction="10000"/>
          </a:bodyPr>
          <a:lstStyle>
            <a:lvl1pPr marL="635000" marR="0" indent="-635000" algn="l" defTabSz="825500" rtl="0" latinLnBrk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ct val="104999"/>
              <a:buFont typeface="Avenir Next Regular"/>
              <a:buChar char="▸"/>
              <a:tabLst/>
              <a:defRPr sz="4800" b="0" i="0" u="none" strike="noStrike" cap="none" spc="0" baseline="0"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1270000" marR="0" indent="-635000" algn="l" defTabSz="825500" rtl="0" latinLnBrk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ct val="104999"/>
              <a:buFont typeface="Avenir Next Regular"/>
              <a:buChar char="▸"/>
              <a:tabLst/>
              <a:defRPr sz="4800" b="0" i="0" u="none" strike="noStrike" cap="none" spc="0" baseline="0"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1905000" marR="0" indent="-635000" algn="l" defTabSz="825500" rtl="0" latinLnBrk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ct val="104999"/>
              <a:buFont typeface="Avenir Next Regular"/>
              <a:buChar char="▸"/>
              <a:tabLst/>
              <a:defRPr sz="4800" b="0" i="0" u="none" strike="noStrike" cap="none" spc="0" baseline="0"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2540000" marR="0" indent="-635000" algn="l" defTabSz="825500" rtl="0" latinLnBrk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ct val="104999"/>
              <a:buFont typeface="Avenir Next Regular"/>
              <a:buChar char="▸"/>
              <a:tabLst/>
              <a:defRPr sz="4800" b="0" i="0" u="none" strike="noStrike" cap="none" spc="0" baseline="0"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3175000" marR="0" indent="-635000" algn="l" defTabSz="825500" rtl="0" latinLnBrk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ct val="104999"/>
              <a:buFont typeface="Avenir Next Regular"/>
              <a:buChar char="▸"/>
              <a:tabLst/>
              <a:defRPr sz="4800" b="0" i="0" u="none" strike="noStrike" cap="none" spc="0" baseline="0"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  <a:lvl6pPr marL="3810000" marR="0" indent="-635000" algn="l" defTabSz="825500" rtl="0" latinLnBrk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>
                  <a:satOff val="-4060"/>
                </a:schemeClr>
              </a:buClr>
              <a:buSzPct val="104999"/>
              <a:buFont typeface="Avenir Next Regular"/>
              <a:buChar char="‣"/>
              <a:tabLst/>
              <a:defRPr sz="4800" b="0" i="0" u="none" strike="noStrike" cap="none" spc="0" baseline="0"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6pPr>
            <a:lvl7pPr marL="4445000" marR="0" indent="-635000" algn="l" defTabSz="825500" rtl="0" latinLnBrk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>
                  <a:satOff val="-4060"/>
                </a:schemeClr>
              </a:buClr>
              <a:buSzPct val="104999"/>
              <a:buFont typeface="Avenir Next Regular"/>
              <a:buChar char="‣"/>
              <a:tabLst/>
              <a:defRPr sz="4800" b="0" i="0" u="none" strike="noStrike" cap="none" spc="0" baseline="0"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7pPr>
            <a:lvl8pPr marL="5080000" marR="0" indent="-635000" algn="l" defTabSz="825500" rtl="0" latinLnBrk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>
                  <a:satOff val="-4060"/>
                </a:schemeClr>
              </a:buClr>
              <a:buSzPct val="104999"/>
              <a:buFont typeface="Avenir Next Regular"/>
              <a:buChar char="‣"/>
              <a:tabLst/>
              <a:defRPr sz="4800" b="0" i="0" u="none" strike="noStrike" cap="none" spc="0" baseline="0"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8pPr>
            <a:lvl9pPr marL="5715000" marR="0" indent="-635000" algn="l" defTabSz="825500" rtl="0" latinLnBrk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>
                  <a:satOff val="-4060"/>
                </a:schemeClr>
              </a:buClr>
              <a:buSzPct val="104999"/>
              <a:buFont typeface="Avenir Next Regular"/>
              <a:buChar char="‣"/>
              <a:tabLst/>
              <a:defRPr sz="4800" b="0" i="0" u="none" strike="noStrike" cap="none" spc="0" baseline="0">
                <a:solidFill>
                  <a:srgbClr val="838787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9pPr>
          </a:lstStyle>
          <a:p>
            <a:pPr hangingPunct="1"/>
            <a:r>
              <a:rPr lang="en-US" dirty="0">
                <a:solidFill>
                  <a:schemeClr val="bg1"/>
                </a:solidFill>
              </a:rPr>
              <a:t>Manage Resource Directory</a:t>
            </a:r>
          </a:p>
          <a:p>
            <a:pPr hangingPunct="1"/>
            <a:r>
              <a:rPr lang="en-US" dirty="0">
                <a:solidFill>
                  <a:schemeClr val="bg1"/>
                </a:solidFill>
              </a:rPr>
              <a:t>Marketing/Awareness Campaigns</a:t>
            </a:r>
          </a:p>
          <a:p>
            <a:pPr hangingPunct="1"/>
            <a:r>
              <a:rPr lang="en-US" dirty="0">
                <a:solidFill>
                  <a:schemeClr val="bg1"/>
                </a:solidFill>
              </a:rPr>
              <a:t>Expand Industry Engagement (WIN)</a:t>
            </a:r>
          </a:p>
          <a:p>
            <a:pPr hangingPunct="1"/>
            <a:r>
              <a:rPr lang="en-US" dirty="0">
                <a:solidFill>
                  <a:schemeClr val="bg1"/>
                </a:solidFill>
              </a:rPr>
              <a:t>Develop Sustainability and Funding</a:t>
            </a:r>
          </a:p>
          <a:p>
            <a:pPr hangingPunct="1"/>
            <a:r>
              <a:rPr lang="en-US" dirty="0">
                <a:solidFill>
                  <a:schemeClr val="bg1"/>
                </a:solidFill>
              </a:rPr>
              <a:t>Explore the Need for a Workforce Development Coordinator</a:t>
            </a:r>
            <a:endParaRPr lang="en-US" dirty="0"/>
          </a:p>
          <a:p>
            <a:pPr hangingPunct="1"/>
            <a:endParaRPr lang="en-US" dirty="0"/>
          </a:p>
          <a:p>
            <a:pPr hangingPunct="1"/>
            <a:endParaRPr lang="en-US" dirty="0"/>
          </a:p>
          <a:p>
            <a:pPr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19444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E1F4196-505B-DC87-7B4A-2B37CE544AD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62000" y="724210"/>
            <a:ext cx="20955000" cy="54579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Economic vitality leadership council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5DBFF5-C9AE-3321-15EF-EE797C05A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50" y="4886634"/>
            <a:ext cx="15373350" cy="5654676"/>
          </a:xfrm>
        </p:spPr>
        <p:txBody>
          <a:bodyPr>
            <a:noAutofit/>
          </a:bodyPr>
          <a:lstStyle/>
          <a:p>
            <a:pPr algn="ctr"/>
            <a:r>
              <a:rPr lang="en-US" sz="15000" dirty="0">
                <a:solidFill>
                  <a:srgbClr val="0070C0"/>
                </a:solidFill>
              </a:rPr>
              <a:t>Questions</a:t>
            </a:r>
            <a:br>
              <a:rPr lang="en-US" sz="15000" dirty="0">
                <a:solidFill>
                  <a:srgbClr val="0070C0"/>
                </a:solidFill>
              </a:rPr>
            </a:br>
            <a:r>
              <a:rPr lang="en-US" sz="15000" dirty="0">
                <a:solidFill>
                  <a:srgbClr val="0070C0"/>
                </a:solidFill>
              </a:rPr>
              <a:t>and</a:t>
            </a:r>
            <a:br>
              <a:rPr lang="en-US" sz="15000" dirty="0">
                <a:solidFill>
                  <a:srgbClr val="0070C0"/>
                </a:solidFill>
              </a:rPr>
            </a:br>
            <a:r>
              <a:rPr lang="en-US" sz="15000" dirty="0">
                <a:solidFill>
                  <a:srgbClr val="0070C0"/>
                </a:solidFill>
              </a:rPr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19198574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 Bold"/>
        <a:ea typeface="DIN Condensed Bold"/>
        <a:cs typeface="DIN Condensed Bold"/>
      </a:majorFont>
      <a:minorFont>
        <a:latin typeface="DIN Condensed Bold"/>
        <a:ea typeface="DIN Condensed Bold"/>
        <a:cs typeface="DIN Condensed Bol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39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 Bold"/>
        <a:ea typeface="DIN Condensed Bold"/>
        <a:cs typeface="DIN Condensed Bold"/>
      </a:majorFont>
      <a:minorFont>
        <a:latin typeface="DIN Condensed Bold"/>
        <a:ea typeface="DIN Condensed Bold"/>
        <a:cs typeface="DIN Condensed Bol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39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4FAFF18ED7C446B0BB20593B7BD6FE" ma:contentTypeVersion="13" ma:contentTypeDescription="Create a new document." ma:contentTypeScope="" ma:versionID="a0965d338920dd90cd42eabf4fdc37a3">
  <xsd:schema xmlns:xsd="http://www.w3.org/2001/XMLSchema" xmlns:xs="http://www.w3.org/2001/XMLSchema" xmlns:p="http://schemas.microsoft.com/office/2006/metadata/properties" xmlns:ns2="d558becc-4383-4f16-bdb5-076d9edf1a14" xmlns:ns3="92d423ba-7b67-476d-b934-22261d906c87" targetNamespace="http://schemas.microsoft.com/office/2006/metadata/properties" ma:root="true" ma:fieldsID="24f640ef06c9e9ebec05622e40e64703" ns2:_="" ns3:_="">
    <xsd:import namespace="d558becc-4383-4f16-bdb5-076d9edf1a14"/>
    <xsd:import namespace="92d423ba-7b67-476d-b934-22261d906c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58becc-4383-4f16-bdb5-076d9edf1a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e466d15-9c11-4e22-ae12-44f1dd4560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d423ba-7b67-476d-b934-22261d906c8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34b1267-efa5-43a5-822a-a6b42a69fbab}" ma:internalName="TaxCatchAll" ma:showField="CatchAllData" ma:web="92d423ba-7b67-476d-b934-22261d906c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558becc-4383-4f16-bdb5-076d9edf1a14">
      <Terms xmlns="http://schemas.microsoft.com/office/infopath/2007/PartnerControls"/>
    </lcf76f155ced4ddcb4097134ff3c332f>
    <TaxCatchAll xmlns="92d423ba-7b67-476d-b934-22261d906c8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9337A3-E913-459A-B267-373225278B1E}">
  <ds:schemaRefs>
    <ds:schemaRef ds:uri="92d423ba-7b67-476d-b934-22261d906c87"/>
    <ds:schemaRef ds:uri="d558becc-4383-4f16-bdb5-076d9edf1a1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4151F71-E057-4B3C-8646-56A8757B9080}">
  <ds:schemaRefs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purl.org/dc/elements/1.1/"/>
    <ds:schemaRef ds:uri="d558becc-4383-4f16-bdb5-076d9edf1a14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92d423ba-7b67-476d-b934-22261d906c87"/>
  </ds:schemaRefs>
</ds:datastoreItem>
</file>

<file path=customXml/itemProps3.xml><?xml version="1.0" encoding="utf-8"?>
<ds:datastoreItem xmlns:ds="http://schemas.openxmlformats.org/officeDocument/2006/customXml" ds:itemID="{47BBC638-6F65-41CF-9F0F-4300C5F580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799</Words>
  <Application>Microsoft Macintosh PowerPoint</Application>
  <PresentationFormat>Custom</PresentationFormat>
  <Paragraphs>101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Avenir Next</vt:lpstr>
      <vt:lpstr>Avenir Next Medium</vt:lpstr>
      <vt:lpstr>Avenir Next Regular</vt:lpstr>
      <vt:lpstr>DIN Alternate Bold</vt:lpstr>
      <vt:lpstr>DIN Condensed Bold</vt:lpstr>
      <vt:lpstr>Helvetica</vt:lpstr>
      <vt:lpstr>Helvetica Neue</vt:lpstr>
      <vt:lpstr>Times Roman</vt:lpstr>
      <vt:lpstr>New_Template7</vt:lpstr>
      <vt:lpstr>Economic vitality  leadership council</vt:lpstr>
      <vt:lpstr>Grant funding statement</vt:lpstr>
      <vt:lpstr>Objectives</vt:lpstr>
      <vt:lpstr>Summary of Findings</vt:lpstr>
      <vt:lpstr>Immediate Action Plan</vt:lpstr>
      <vt:lpstr>Long-term recommendations</vt:lpstr>
      <vt:lpstr>Questions and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vitality  leadership council</dc:title>
  <cp:lastModifiedBy>Debbie Brockett</cp:lastModifiedBy>
  <cp:revision>5</cp:revision>
  <cp:lastPrinted>2024-02-14T22:44:30Z</cp:lastPrinted>
  <dcterms:modified xsi:type="dcterms:W3CDTF">2024-04-08T18:10:52Z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0x0101006C4FAFF18ED7C446B0BB20593B7BD6FE</vt:lpwstr>
  </property>
  <property fmtid="{D5CDD505-2E9C-101B-9397-08002B2CF9AE}" pid="3" name="MediaServiceImageTags">
    <vt:lpwstr/>
  </property>
</Properties>
</file>